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749" r:id="rId2"/>
    <p:sldMasterId id="2147483931" r:id="rId3"/>
    <p:sldMasterId id="2147483943" r:id="rId4"/>
  </p:sldMasterIdLst>
  <p:notesMasterIdLst>
    <p:notesMasterId r:id="rId22"/>
  </p:notesMasterIdLst>
  <p:sldIdLst>
    <p:sldId id="297" r:id="rId5"/>
    <p:sldId id="296" r:id="rId6"/>
    <p:sldId id="276" r:id="rId7"/>
    <p:sldId id="281" r:id="rId8"/>
    <p:sldId id="273" r:id="rId9"/>
    <p:sldId id="274" r:id="rId10"/>
    <p:sldId id="283" r:id="rId11"/>
    <p:sldId id="278" r:id="rId12"/>
    <p:sldId id="275" r:id="rId13"/>
    <p:sldId id="272" r:id="rId14"/>
    <p:sldId id="295" r:id="rId15"/>
    <p:sldId id="294" r:id="rId16"/>
    <p:sldId id="287" r:id="rId17"/>
    <p:sldId id="288" r:id="rId18"/>
    <p:sldId id="289" r:id="rId19"/>
    <p:sldId id="290" r:id="rId20"/>
    <p:sldId id="29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00"/>
    <a:srgbClr val="0000FF"/>
    <a:srgbClr val="FFFF00"/>
    <a:srgbClr val="00FF00"/>
    <a:srgbClr val="66FF33"/>
    <a:srgbClr val="00FF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669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D44712-40DC-46CA-8175-EED2538812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0EC4DE-E002-4819-A562-1AE30915A7B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11A876CB-EB96-4141-84CD-F1918A73130F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B424C6F-1ABA-447B-992A-E426B8C543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52BE96F-0D7B-4D2C-99EC-81E30B4EF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DDC45-6571-45D5-A326-9325C8FF0C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0BA23-2F92-4512-94B2-CB4B04BC83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250AC5-0EC8-40FB-9598-2D7C8C8802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4505A2C-133F-443C-89BD-741C4F97F52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02EB729-2D97-46DC-BF34-7034AF04EFE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0" y="230"/>
              <a:ext cx="1858" cy="3629"/>
              <a:chOff x="3008" y="774"/>
              <a:chExt cx="1858" cy="3629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14DE3ECB-D191-4E59-AFBD-32B65DA3601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3" y="772"/>
                <a:ext cx="1333" cy="1485"/>
              </a:xfrm>
              <a:custGeom>
                <a:avLst/>
                <a:gdLst>
                  <a:gd name="T0" fmla="*/ 794231041 w 596"/>
                  <a:gd name="T1" fmla="*/ 2147483646 h 666"/>
                  <a:gd name="T2" fmla="*/ 284333675 w 596"/>
                  <a:gd name="T3" fmla="*/ 2147483646 h 666"/>
                  <a:gd name="T4" fmla="*/ 0 w 596"/>
                  <a:gd name="T5" fmla="*/ 2147483646 h 666"/>
                  <a:gd name="T6" fmla="*/ 197885174 w 596"/>
                  <a:gd name="T7" fmla="*/ 2147483646 h 666"/>
                  <a:gd name="T8" fmla="*/ 1227598968 w 596"/>
                  <a:gd name="T9" fmla="*/ 2147483646 h 666"/>
                  <a:gd name="T10" fmla="*/ 2147483646 w 596"/>
                  <a:gd name="T11" fmla="*/ 2147483646 h 666"/>
                  <a:gd name="T12" fmla="*/ 2147483646 w 596"/>
                  <a:gd name="T13" fmla="*/ 1420011657 h 666"/>
                  <a:gd name="T14" fmla="*/ 2147483646 w 596"/>
                  <a:gd name="T15" fmla="*/ 83210026 h 666"/>
                  <a:gd name="T16" fmla="*/ 2147483646 w 596"/>
                  <a:gd name="T17" fmla="*/ 413694843 h 666"/>
                  <a:gd name="T18" fmla="*/ 2147483646 w 596"/>
                  <a:gd name="T19" fmla="*/ 2147483646 h 666"/>
                  <a:gd name="T20" fmla="*/ 2147483646 w 596"/>
                  <a:gd name="T21" fmla="*/ 2147483646 h 666"/>
                  <a:gd name="T22" fmla="*/ 2147483646 w 596"/>
                  <a:gd name="T23" fmla="*/ 2147483646 h 666"/>
                  <a:gd name="T24" fmla="*/ 2147483646 w 596"/>
                  <a:gd name="T25" fmla="*/ 2147483646 h 666"/>
                  <a:gd name="T26" fmla="*/ 2147483646 w 596"/>
                  <a:gd name="T27" fmla="*/ 2147483646 h 666"/>
                  <a:gd name="T28" fmla="*/ 2147483646 w 596"/>
                  <a:gd name="T29" fmla="*/ 2147483646 h 666"/>
                  <a:gd name="T30" fmla="*/ 2147483646 w 596"/>
                  <a:gd name="T31" fmla="*/ 2147483646 h 666"/>
                  <a:gd name="T32" fmla="*/ 2147483646 w 596"/>
                  <a:gd name="T33" fmla="*/ 2147483646 h 666"/>
                  <a:gd name="T34" fmla="*/ 2147483646 w 596"/>
                  <a:gd name="T35" fmla="*/ 2147483646 h 666"/>
                  <a:gd name="T36" fmla="*/ 2147483646 w 596"/>
                  <a:gd name="T37" fmla="*/ 2147483646 h 666"/>
                  <a:gd name="T38" fmla="*/ 2147483646 w 596"/>
                  <a:gd name="T39" fmla="*/ 2147483646 h 666"/>
                  <a:gd name="T40" fmla="*/ 2147483646 w 596"/>
                  <a:gd name="T41" fmla="*/ 2147483646 h 666"/>
                  <a:gd name="T42" fmla="*/ 2147483646 w 596"/>
                  <a:gd name="T43" fmla="*/ 2147483646 h 666"/>
                  <a:gd name="T44" fmla="*/ 2147483646 w 596"/>
                  <a:gd name="T45" fmla="*/ 2147483646 h 666"/>
                  <a:gd name="T46" fmla="*/ 2147483646 w 596"/>
                  <a:gd name="T47" fmla="*/ 2147483646 h 666"/>
                  <a:gd name="T48" fmla="*/ 2147483646 w 596"/>
                  <a:gd name="T49" fmla="*/ 2147483646 h 666"/>
                  <a:gd name="T50" fmla="*/ 2147483646 w 596"/>
                  <a:gd name="T51" fmla="*/ 2147483646 h 666"/>
                  <a:gd name="T52" fmla="*/ 2147483646 w 596"/>
                  <a:gd name="T53" fmla="*/ 2147483646 h 666"/>
                  <a:gd name="T54" fmla="*/ 2147483646 w 596"/>
                  <a:gd name="T55" fmla="*/ 2147483646 h 666"/>
                  <a:gd name="T56" fmla="*/ 2147483646 w 596"/>
                  <a:gd name="T57" fmla="*/ 2147483646 h 666"/>
                  <a:gd name="T58" fmla="*/ 2147483646 w 596"/>
                  <a:gd name="T59" fmla="*/ 2147483646 h 666"/>
                  <a:gd name="T60" fmla="*/ 1950824727 w 596"/>
                  <a:gd name="T61" fmla="*/ 2147483646 h 666"/>
                  <a:gd name="T62" fmla="*/ 1382693967 w 596"/>
                  <a:gd name="T63" fmla="*/ 214748364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7EDFFDBD-0A42-425A-97B2-B76516F76FA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269270948 h 237"/>
                  <a:gd name="T4" fmla="*/ 139349442 w 257"/>
                  <a:gd name="T5" fmla="*/ 2147483646 h 237"/>
                  <a:gd name="T6" fmla="*/ 246750794 w 257"/>
                  <a:gd name="T7" fmla="*/ 2147483646 h 237"/>
                  <a:gd name="T8" fmla="*/ 455899533 w 257"/>
                  <a:gd name="T9" fmla="*/ 2147483646 h 237"/>
                  <a:gd name="T10" fmla="*/ 766155471 w 257"/>
                  <a:gd name="T11" fmla="*/ 2147483646 h 237"/>
                  <a:gd name="T12" fmla="*/ 1139864349 w 257"/>
                  <a:gd name="T13" fmla="*/ 2147483646 h 237"/>
                  <a:gd name="T14" fmla="*/ 1604170037 w 257"/>
                  <a:gd name="T15" fmla="*/ 2147483646 h 237"/>
                  <a:gd name="T16" fmla="*/ 2147483646 w 257"/>
                  <a:gd name="T17" fmla="*/ 2147483646 h 237"/>
                  <a:gd name="T18" fmla="*/ 2147483646 w 257"/>
                  <a:gd name="T19" fmla="*/ 2147483646 h 237"/>
                  <a:gd name="T20" fmla="*/ 2147483646 w 257"/>
                  <a:gd name="T21" fmla="*/ 2147483646 h 237"/>
                  <a:gd name="T22" fmla="*/ 2147483646 w 257"/>
                  <a:gd name="T23" fmla="*/ 2147483646 h 237"/>
                  <a:gd name="T24" fmla="*/ 2147483646 w 257"/>
                  <a:gd name="T25" fmla="*/ 2147483646 h 237"/>
                  <a:gd name="T26" fmla="*/ 2147483646 w 257"/>
                  <a:gd name="T27" fmla="*/ 2147483646 h 237"/>
                  <a:gd name="T28" fmla="*/ 2147483646 w 257"/>
                  <a:gd name="T29" fmla="*/ 2147483646 h 237"/>
                  <a:gd name="T30" fmla="*/ 2147483646 w 257"/>
                  <a:gd name="T31" fmla="*/ 2147483646 h 237"/>
                  <a:gd name="T32" fmla="*/ 2147483646 w 257"/>
                  <a:gd name="T33" fmla="*/ 2147483646 h 237"/>
                  <a:gd name="T34" fmla="*/ 2147483646 w 257"/>
                  <a:gd name="T35" fmla="*/ 2147483646 h 237"/>
                  <a:gd name="T36" fmla="*/ 2147483646 w 257"/>
                  <a:gd name="T37" fmla="*/ 2147483646 h 237"/>
                  <a:gd name="T38" fmla="*/ 2147483646 w 257"/>
                  <a:gd name="T39" fmla="*/ 2147483646 h 237"/>
                  <a:gd name="T40" fmla="*/ 2147483646 w 257"/>
                  <a:gd name="T41" fmla="*/ 2147483646 h 237"/>
                  <a:gd name="T42" fmla="*/ 2147483646 w 257"/>
                  <a:gd name="T43" fmla="*/ 2147483646 h 237"/>
                  <a:gd name="T44" fmla="*/ 2147483646 w 257"/>
                  <a:gd name="T45" fmla="*/ 2147483646 h 237"/>
                  <a:gd name="T46" fmla="*/ 2147483646 w 257"/>
                  <a:gd name="T47" fmla="*/ 2147483646 h 237"/>
                  <a:gd name="T48" fmla="*/ 2147483646 w 257"/>
                  <a:gd name="T49" fmla="*/ 2147483646 h 237"/>
                  <a:gd name="T50" fmla="*/ 2147483646 w 257"/>
                  <a:gd name="T51" fmla="*/ 2147483646 h 237"/>
                  <a:gd name="T52" fmla="*/ 2147483646 w 257"/>
                  <a:gd name="T53" fmla="*/ 2147483646 h 237"/>
                  <a:gd name="T54" fmla="*/ 2147483646 w 257"/>
                  <a:gd name="T55" fmla="*/ 2147483646 h 237"/>
                  <a:gd name="T56" fmla="*/ 1829219367 w 257"/>
                  <a:gd name="T57" fmla="*/ 2147483646 h 237"/>
                  <a:gd name="T58" fmla="*/ 1392050776 w 257"/>
                  <a:gd name="T59" fmla="*/ 2147483646 h 237"/>
                  <a:gd name="T60" fmla="*/ 971359061 w 257"/>
                  <a:gd name="T61" fmla="*/ 2147483646 h 237"/>
                  <a:gd name="T62" fmla="*/ 513038770 w 257"/>
                  <a:gd name="T63" fmla="*/ 1228641696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F35C49C5-9385-4B7F-86D3-394521C17AD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6" y="2161"/>
                <a:ext cx="277" cy="249"/>
              </a:xfrm>
              <a:custGeom>
                <a:avLst/>
                <a:gdLst>
                  <a:gd name="T0" fmla="*/ 2147483646 w 124"/>
                  <a:gd name="T1" fmla="*/ 0 h 110"/>
                  <a:gd name="T2" fmla="*/ 2147483646 w 124"/>
                  <a:gd name="T3" fmla="*/ 2147483646 h 110"/>
                  <a:gd name="T4" fmla="*/ 2147483646 w 124"/>
                  <a:gd name="T5" fmla="*/ 2147483646 h 110"/>
                  <a:gd name="T6" fmla="*/ 2147483646 w 124"/>
                  <a:gd name="T7" fmla="*/ 2147483646 h 110"/>
                  <a:gd name="T8" fmla="*/ 2147483646 w 124"/>
                  <a:gd name="T9" fmla="*/ 2147483646 h 110"/>
                  <a:gd name="T10" fmla="*/ 2147483646 w 124"/>
                  <a:gd name="T11" fmla="*/ 2147483646 h 110"/>
                  <a:gd name="T12" fmla="*/ 2147483646 w 124"/>
                  <a:gd name="T13" fmla="*/ 2147483646 h 110"/>
                  <a:gd name="T14" fmla="*/ 1195839251 w 124"/>
                  <a:gd name="T15" fmla="*/ 2147483646 h 110"/>
                  <a:gd name="T16" fmla="*/ 433742465 w 124"/>
                  <a:gd name="T17" fmla="*/ 2147483646 h 110"/>
                  <a:gd name="T18" fmla="*/ 0 w 124"/>
                  <a:gd name="T19" fmla="*/ 2147483646 h 110"/>
                  <a:gd name="T20" fmla="*/ 194166302 w 124"/>
                  <a:gd name="T21" fmla="*/ 2147483646 h 110"/>
                  <a:gd name="T22" fmla="*/ 382139847 w 124"/>
                  <a:gd name="T23" fmla="*/ 2147483646 h 110"/>
                  <a:gd name="T24" fmla="*/ 767889915 w 124"/>
                  <a:gd name="T25" fmla="*/ 2147483646 h 110"/>
                  <a:gd name="T26" fmla="*/ 1195839251 w 124"/>
                  <a:gd name="T27" fmla="*/ 2147483646 h 110"/>
                  <a:gd name="T28" fmla="*/ 1715366988 w 124"/>
                  <a:gd name="T29" fmla="*/ 2147483646 h 110"/>
                  <a:gd name="T30" fmla="*/ 2147483646 w 124"/>
                  <a:gd name="T31" fmla="*/ 2147483646 h 110"/>
                  <a:gd name="T32" fmla="*/ 2147483646 w 124"/>
                  <a:gd name="T33" fmla="*/ 2147483646 h 110"/>
                  <a:gd name="T34" fmla="*/ 2147483646 w 124"/>
                  <a:gd name="T35" fmla="*/ 2147483646 h 110"/>
                  <a:gd name="T36" fmla="*/ 2147483646 w 124"/>
                  <a:gd name="T37" fmla="*/ 2147483646 h 110"/>
                  <a:gd name="T38" fmla="*/ 2147483646 w 124"/>
                  <a:gd name="T39" fmla="*/ 2147483646 h 110"/>
                  <a:gd name="T40" fmla="*/ 2147483646 w 124"/>
                  <a:gd name="T41" fmla="*/ 2147483646 h 110"/>
                  <a:gd name="T42" fmla="*/ 2147483646 w 124"/>
                  <a:gd name="T43" fmla="*/ 1923257253 h 110"/>
                  <a:gd name="T44" fmla="*/ 2147483646 w 124"/>
                  <a:gd name="T45" fmla="*/ 1923257253 h 110"/>
                  <a:gd name="T46" fmla="*/ 2147483646 w 124"/>
                  <a:gd name="T47" fmla="*/ 1857791796 h 110"/>
                  <a:gd name="T48" fmla="*/ 2147483646 w 124"/>
                  <a:gd name="T49" fmla="*/ 1670541396 h 110"/>
                  <a:gd name="T50" fmla="*/ 2147483646 w 124"/>
                  <a:gd name="T51" fmla="*/ 1470480295 h 110"/>
                  <a:gd name="T52" fmla="*/ 2147483646 w 124"/>
                  <a:gd name="T53" fmla="*/ 1212483717 h 110"/>
                  <a:gd name="T54" fmla="*/ 2147483646 w 124"/>
                  <a:gd name="T55" fmla="*/ 898144109 h 110"/>
                  <a:gd name="T56" fmla="*/ 2147483646 w 124"/>
                  <a:gd name="T57" fmla="*/ 514208420 h 110"/>
                  <a:gd name="T58" fmla="*/ 2147483646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BD58FFD6-F711-4828-873D-AB680B2D85F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7" y="971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70009820 w 109"/>
                  <a:gd name="T3" fmla="*/ 35208377 h 156"/>
                  <a:gd name="T4" fmla="*/ 973314979 w 109"/>
                  <a:gd name="T5" fmla="*/ 209417943 h 156"/>
                  <a:gd name="T6" fmla="*/ 2024752772 w 109"/>
                  <a:gd name="T7" fmla="*/ 525762400 h 156"/>
                  <a:gd name="T8" fmla="*/ 2147483646 w 109"/>
                  <a:gd name="T9" fmla="*/ 1036152412 h 156"/>
                  <a:gd name="T10" fmla="*/ 2147483646 w 109"/>
                  <a:gd name="T11" fmla="*/ 1917213094 h 156"/>
                  <a:gd name="T12" fmla="*/ 2147483646 w 109"/>
                  <a:gd name="T13" fmla="*/ 2147483646 h 156"/>
                  <a:gd name="T14" fmla="*/ 2147483646 w 109"/>
                  <a:gd name="T15" fmla="*/ 2147483646 h 156"/>
                  <a:gd name="T16" fmla="*/ 2147483646 w 109"/>
                  <a:gd name="T17" fmla="*/ 2147483646 h 156"/>
                  <a:gd name="T18" fmla="*/ 2147483646 w 109"/>
                  <a:gd name="T19" fmla="*/ 2147483646 h 156"/>
                  <a:gd name="T20" fmla="*/ 2147483646 w 109"/>
                  <a:gd name="T21" fmla="*/ 2147483646 h 156"/>
                  <a:gd name="T22" fmla="*/ 2147483646 w 109"/>
                  <a:gd name="T23" fmla="*/ 2147483646 h 156"/>
                  <a:gd name="T24" fmla="*/ 2147483646 w 109"/>
                  <a:gd name="T25" fmla="*/ 2147483646 h 156"/>
                  <a:gd name="T26" fmla="*/ 2147483646 w 109"/>
                  <a:gd name="T27" fmla="*/ 2147483646 h 156"/>
                  <a:gd name="T28" fmla="*/ 2147483646 w 109"/>
                  <a:gd name="T29" fmla="*/ 2147483646 h 156"/>
                  <a:gd name="T30" fmla="*/ 2147483646 w 109"/>
                  <a:gd name="T31" fmla="*/ 2147483646 h 156"/>
                  <a:gd name="T32" fmla="*/ 2147483646 w 109"/>
                  <a:gd name="T33" fmla="*/ 2147483646 h 156"/>
                  <a:gd name="T34" fmla="*/ 2147483646 w 109"/>
                  <a:gd name="T35" fmla="*/ 2147483646 h 156"/>
                  <a:gd name="T36" fmla="*/ 2147483646 w 109"/>
                  <a:gd name="T37" fmla="*/ 2147483646 h 156"/>
                  <a:gd name="T38" fmla="*/ 2147483646 w 109"/>
                  <a:gd name="T39" fmla="*/ 2147483646 h 156"/>
                  <a:gd name="T40" fmla="*/ 2147483646 w 109"/>
                  <a:gd name="T41" fmla="*/ 2147483646 h 156"/>
                  <a:gd name="T42" fmla="*/ 2147483646 w 109"/>
                  <a:gd name="T43" fmla="*/ 2147483646 h 156"/>
                  <a:gd name="T44" fmla="*/ 2147483646 w 109"/>
                  <a:gd name="T45" fmla="*/ 1882353828 h 156"/>
                  <a:gd name="T46" fmla="*/ 1699948337 w 109"/>
                  <a:gd name="T47" fmla="*/ 99121269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F6722B1D-398E-4084-86CB-72CC186E0A5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39" y="2207"/>
                <a:ext cx="103" cy="209"/>
              </a:xfrm>
              <a:custGeom>
                <a:avLst/>
                <a:gdLst>
                  <a:gd name="T0" fmla="*/ 1555608275 w 46"/>
                  <a:gd name="T1" fmla="*/ 0 h 94"/>
                  <a:gd name="T2" fmla="*/ 1013052176 w 46"/>
                  <a:gd name="T3" fmla="*/ 1631551587 h 94"/>
                  <a:gd name="T4" fmla="*/ 762673804 w 46"/>
                  <a:gd name="T5" fmla="*/ 2147483646 h 94"/>
                  <a:gd name="T6" fmla="*/ 560614049 w 46"/>
                  <a:gd name="T7" fmla="*/ 2147483646 h 94"/>
                  <a:gd name="T8" fmla="*/ 0 w 46"/>
                  <a:gd name="T9" fmla="*/ 2147483646 h 94"/>
                  <a:gd name="T10" fmla="*/ 600915529 w 46"/>
                  <a:gd name="T11" fmla="*/ 2147483646 h 94"/>
                  <a:gd name="T12" fmla="*/ 1165055423 w 46"/>
                  <a:gd name="T13" fmla="*/ 2147483646 h 94"/>
                  <a:gd name="T14" fmla="*/ 1617485883 w 46"/>
                  <a:gd name="T15" fmla="*/ 2147483646 h 94"/>
                  <a:gd name="T16" fmla="*/ 2025856606 w 46"/>
                  <a:gd name="T17" fmla="*/ 2147483646 h 94"/>
                  <a:gd name="T18" fmla="*/ 2147483646 w 46"/>
                  <a:gd name="T19" fmla="*/ 1901261825 h 94"/>
                  <a:gd name="T20" fmla="*/ 2147483646 w 46"/>
                  <a:gd name="T21" fmla="*/ 1297384934 h 94"/>
                  <a:gd name="T22" fmla="*/ 2106059865 w 46"/>
                  <a:gd name="T23" fmla="*/ 634525912 h 94"/>
                  <a:gd name="T24" fmla="*/ 1555608275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7F17182E-A2D3-4B71-8921-748FB992169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89" y="1322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34675369 w 54"/>
                  <a:gd name="T3" fmla="*/ 54475189 h 40"/>
                  <a:gd name="T4" fmla="*/ 248283027 w 54"/>
                  <a:gd name="T5" fmla="*/ 176996972 h 40"/>
                  <a:gd name="T6" fmla="*/ 551740060 w 54"/>
                  <a:gd name="T7" fmla="*/ 452554306 h 40"/>
                  <a:gd name="T8" fmla="*/ 895874380 w 54"/>
                  <a:gd name="T9" fmla="*/ 672662916 h 40"/>
                  <a:gd name="T10" fmla="*/ 1226089022 w 54"/>
                  <a:gd name="T11" fmla="*/ 849504292 h 40"/>
                  <a:gd name="T12" fmla="*/ 1613473660 w 54"/>
                  <a:gd name="T13" fmla="*/ 954345690 h 40"/>
                  <a:gd name="T14" fmla="*/ 1956125058 w 54"/>
                  <a:gd name="T15" fmla="*/ 1018247189 h 40"/>
                  <a:gd name="T16" fmla="*/ 2147483646 w 54"/>
                  <a:gd name="T17" fmla="*/ 896047171 h 40"/>
                  <a:gd name="T18" fmla="*/ 2147483646 w 54"/>
                  <a:gd name="T19" fmla="*/ 1396139510 h 40"/>
                  <a:gd name="T20" fmla="*/ 2130580587 w 54"/>
                  <a:gd name="T21" fmla="*/ 1848318073 h 40"/>
                  <a:gd name="T22" fmla="*/ 1879137349 w 54"/>
                  <a:gd name="T23" fmla="*/ 2147277803 h 40"/>
                  <a:gd name="T24" fmla="*/ 1568931564 w 54"/>
                  <a:gd name="T25" fmla="*/ 2147483646 h 40"/>
                  <a:gd name="T26" fmla="*/ 1191572409 w 54"/>
                  <a:gd name="T27" fmla="*/ 2147483646 h 40"/>
                  <a:gd name="T28" fmla="*/ 803262529 w 54"/>
                  <a:gd name="T29" fmla="*/ 1793088167 h 40"/>
                  <a:gd name="T30" fmla="*/ 423055407 w 54"/>
                  <a:gd name="T31" fmla="*/ 1116611012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567546FB-914C-49DF-B552-6FDD4817259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06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232912024 w 149"/>
                  <a:gd name="T3" fmla="*/ 2147483646 h 704"/>
                  <a:gd name="T4" fmla="*/ 629339859 w 149"/>
                  <a:gd name="T5" fmla="*/ 2147483646 h 704"/>
                  <a:gd name="T6" fmla="*/ 1102984005 w 149"/>
                  <a:gd name="T7" fmla="*/ 2147483646 h 704"/>
                  <a:gd name="T8" fmla="*/ 1627817139 w 149"/>
                  <a:gd name="T9" fmla="*/ 2147483646 h 704"/>
                  <a:gd name="T10" fmla="*/ 2147483646 w 149"/>
                  <a:gd name="T11" fmla="*/ 2147483646 h 704"/>
                  <a:gd name="T12" fmla="*/ 2147483646 w 149"/>
                  <a:gd name="T13" fmla="*/ 2147483646 h 704"/>
                  <a:gd name="T14" fmla="*/ 2147483646 w 149"/>
                  <a:gd name="T15" fmla="*/ 2147483646 h 704"/>
                  <a:gd name="T16" fmla="*/ 2147483646 w 149"/>
                  <a:gd name="T17" fmla="*/ 2147483646 h 704"/>
                  <a:gd name="T18" fmla="*/ 2147483646 w 149"/>
                  <a:gd name="T19" fmla="*/ 2147483646 h 704"/>
                  <a:gd name="T20" fmla="*/ 2147483646 w 149"/>
                  <a:gd name="T21" fmla="*/ 2147483646 h 704"/>
                  <a:gd name="T22" fmla="*/ 2147483646 w 149"/>
                  <a:gd name="T23" fmla="*/ 2147483646 h 704"/>
                  <a:gd name="T24" fmla="*/ 2147483646 w 149"/>
                  <a:gd name="T25" fmla="*/ 2147483646 h 704"/>
                  <a:gd name="T26" fmla="*/ 2147483646 w 149"/>
                  <a:gd name="T27" fmla="*/ 2147483646 h 704"/>
                  <a:gd name="T28" fmla="*/ 2147483646 w 149"/>
                  <a:gd name="T29" fmla="*/ 2147483646 h 704"/>
                  <a:gd name="T30" fmla="*/ 2147483646 w 149"/>
                  <a:gd name="T31" fmla="*/ 2147483646 h 704"/>
                  <a:gd name="T32" fmla="*/ 2147483646 w 149"/>
                  <a:gd name="T33" fmla="*/ 2147483646 h 704"/>
                  <a:gd name="T34" fmla="*/ 1531998906 w 149"/>
                  <a:gd name="T35" fmla="*/ 2147483646 h 704"/>
                  <a:gd name="T36" fmla="*/ 836497915 w 149"/>
                  <a:gd name="T37" fmla="*/ 2147483646 h 704"/>
                  <a:gd name="T38" fmla="*/ 396485913 w 149"/>
                  <a:gd name="T39" fmla="*/ 2147483646 h 704"/>
                  <a:gd name="T40" fmla="*/ 232912024 w 149"/>
                  <a:gd name="T41" fmla="*/ 2147483646 h 704"/>
                  <a:gd name="T42" fmla="*/ 232912024 w 149"/>
                  <a:gd name="T43" fmla="*/ 2147483646 h 704"/>
                  <a:gd name="T44" fmla="*/ 323649048 w 149"/>
                  <a:gd name="T45" fmla="*/ 2147483646 h 704"/>
                  <a:gd name="T46" fmla="*/ 484712560 w 149"/>
                  <a:gd name="T47" fmla="*/ 2147483646 h 704"/>
                  <a:gd name="T48" fmla="*/ 557342023 w 149"/>
                  <a:gd name="T49" fmla="*/ 2147483646 h 704"/>
                  <a:gd name="T50" fmla="*/ 1627817139 w 149"/>
                  <a:gd name="T51" fmla="*/ 2147483646 h 704"/>
                  <a:gd name="T52" fmla="*/ 1531998906 w 149"/>
                  <a:gd name="T53" fmla="*/ 2147483646 h 704"/>
                  <a:gd name="T54" fmla="*/ 1426733379 w 149"/>
                  <a:gd name="T55" fmla="*/ 2147483646 h 704"/>
                  <a:gd name="T56" fmla="*/ 1307160610 w 149"/>
                  <a:gd name="T57" fmla="*/ 2147483646 h 704"/>
                  <a:gd name="T58" fmla="*/ 1393839956 w 149"/>
                  <a:gd name="T59" fmla="*/ 2147483646 h 704"/>
                  <a:gd name="T60" fmla="*/ 1627817139 w 149"/>
                  <a:gd name="T61" fmla="*/ 2147483646 h 704"/>
                  <a:gd name="T62" fmla="*/ 2147483646 w 149"/>
                  <a:gd name="T63" fmla="*/ 2147483646 h 704"/>
                  <a:gd name="T64" fmla="*/ 2147483646 w 149"/>
                  <a:gd name="T65" fmla="*/ 2147483646 h 704"/>
                  <a:gd name="T66" fmla="*/ 2147483646 w 149"/>
                  <a:gd name="T67" fmla="*/ 2147483646 h 704"/>
                  <a:gd name="T68" fmla="*/ 2147483646 w 149"/>
                  <a:gd name="T69" fmla="*/ 2147483646 h 704"/>
                  <a:gd name="T70" fmla="*/ 2147483646 w 149"/>
                  <a:gd name="T71" fmla="*/ 2147483646 h 704"/>
                  <a:gd name="T72" fmla="*/ 2147483646 w 149"/>
                  <a:gd name="T73" fmla="*/ 2147483646 h 704"/>
                  <a:gd name="T74" fmla="*/ 2147483646 w 149"/>
                  <a:gd name="T75" fmla="*/ 2147483646 h 704"/>
                  <a:gd name="T76" fmla="*/ 2147483646 w 149"/>
                  <a:gd name="T77" fmla="*/ 2147483646 h 704"/>
                  <a:gd name="T78" fmla="*/ 2147483646 w 149"/>
                  <a:gd name="T79" fmla="*/ 2147483646 h 704"/>
                  <a:gd name="T80" fmla="*/ 1732395749 w 149"/>
                  <a:gd name="T81" fmla="*/ 2147483646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27F2C6B4-009A-4D6E-9A07-90B8267AE109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147483646 w 128"/>
                <a:gd name="T1" fmla="*/ 0 h 217"/>
                <a:gd name="T2" fmla="*/ 2147483646 w 128"/>
                <a:gd name="T3" fmla="*/ 2147483646 h 217"/>
                <a:gd name="T4" fmla="*/ 2147483646 w 128"/>
                <a:gd name="T5" fmla="*/ 2147483646 h 217"/>
                <a:gd name="T6" fmla="*/ 2147483646 w 128"/>
                <a:gd name="T7" fmla="*/ 2147483646 h 217"/>
                <a:gd name="T8" fmla="*/ 2147483646 w 128"/>
                <a:gd name="T9" fmla="*/ 2147483646 h 217"/>
                <a:gd name="T10" fmla="*/ 2147483646 w 128"/>
                <a:gd name="T11" fmla="*/ 2147483646 h 217"/>
                <a:gd name="T12" fmla="*/ 2147483646 w 128"/>
                <a:gd name="T13" fmla="*/ 2147483646 h 217"/>
                <a:gd name="T14" fmla="*/ 2147483646 w 128"/>
                <a:gd name="T15" fmla="*/ 2147483646 h 217"/>
                <a:gd name="T16" fmla="*/ 2147483646 w 128"/>
                <a:gd name="T17" fmla="*/ 2147483646 h 217"/>
                <a:gd name="T18" fmla="*/ 2147483646 w 128"/>
                <a:gd name="T19" fmla="*/ 2147483646 h 217"/>
                <a:gd name="T20" fmla="*/ 2147483646 w 128"/>
                <a:gd name="T21" fmla="*/ 2147483646 h 217"/>
                <a:gd name="T22" fmla="*/ 2147483646 w 128"/>
                <a:gd name="T23" fmla="*/ 2147483646 h 217"/>
                <a:gd name="T24" fmla="*/ 2147483646 w 128"/>
                <a:gd name="T25" fmla="*/ 2147483646 h 217"/>
                <a:gd name="T26" fmla="*/ 2147483646 w 128"/>
                <a:gd name="T27" fmla="*/ 2147483646 h 217"/>
                <a:gd name="T28" fmla="*/ 1424728603 w 128"/>
                <a:gd name="T29" fmla="*/ 2147483646 h 217"/>
                <a:gd name="T30" fmla="*/ 0 w 128"/>
                <a:gd name="T31" fmla="*/ 2147483646 h 217"/>
                <a:gd name="T32" fmla="*/ 859145252 w 128"/>
                <a:gd name="T33" fmla="*/ 2147483646 h 217"/>
                <a:gd name="T34" fmla="*/ 2147483646 w 128"/>
                <a:gd name="T35" fmla="*/ 2147483646 h 217"/>
                <a:gd name="T36" fmla="*/ 2147483646 w 128"/>
                <a:gd name="T37" fmla="*/ 2147483646 h 217"/>
                <a:gd name="T38" fmla="*/ 2147483646 w 128"/>
                <a:gd name="T39" fmla="*/ 2147483646 h 217"/>
                <a:gd name="T40" fmla="*/ 2147483646 w 128"/>
                <a:gd name="T41" fmla="*/ 2147483646 h 217"/>
                <a:gd name="T42" fmla="*/ 2147483646 w 128"/>
                <a:gd name="T43" fmla="*/ 2147483646 h 217"/>
                <a:gd name="T44" fmla="*/ 2147483646 w 128"/>
                <a:gd name="T45" fmla="*/ 2147483646 h 217"/>
                <a:gd name="T46" fmla="*/ 2147483646 w 128"/>
                <a:gd name="T47" fmla="*/ 2147483646 h 217"/>
                <a:gd name="T48" fmla="*/ 2147483646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EFF67599-D249-4215-A3AE-6CE0E4B28AE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3D9FBFDA-37C9-4E2A-ACFD-03F9B512E55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8E45EA55-AC63-418E-AC7B-599ED162BD0E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147483646 w 117"/>
                <a:gd name="T1" fmla="*/ 0 h 132"/>
                <a:gd name="T2" fmla="*/ 0 w 117"/>
                <a:gd name="T3" fmla="*/ 2147483646 h 132"/>
                <a:gd name="T4" fmla="*/ 2147483646 w 117"/>
                <a:gd name="T5" fmla="*/ 2147483646 h 132"/>
                <a:gd name="T6" fmla="*/ 2147483646 w 117"/>
                <a:gd name="T7" fmla="*/ 2147483646 h 132"/>
                <a:gd name="T8" fmla="*/ 2147483646 w 117"/>
                <a:gd name="T9" fmla="*/ 2147483646 h 132"/>
                <a:gd name="T10" fmla="*/ 2147483646 w 117"/>
                <a:gd name="T11" fmla="*/ 2147483646 h 132"/>
                <a:gd name="T12" fmla="*/ 2147483646 w 117"/>
                <a:gd name="T13" fmla="*/ 2147483646 h 132"/>
                <a:gd name="T14" fmla="*/ 2147483646 w 117"/>
                <a:gd name="T15" fmla="*/ 2147483646 h 132"/>
                <a:gd name="T16" fmla="*/ 2147483646 w 117"/>
                <a:gd name="T17" fmla="*/ 2147483646 h 132"/>
                <a:gd name="T18" fmla="*/ 2147483646 w 117"/>
                <a:gd name="T19" fmla="*/ 2147483646 h 132"/>
                <a:gd name="T20" fmla="*/ 2147483646 w 117"/>
                <a:gd name="T21" fmla="*/ 2147483646 h 132"/>
                <a:gd name="T22" fmla="*/ 2147483646 w 117"/>
                <a:gd name="T23" fmla="*/ 2147483646 h 132"/>
                <a:gd name="T24" fmla="*/ 2147483646 w 117"/>
                <a:gd name="T25" fmla="*/ 2147483646 h 132"/>
                <a:gd name="T26" fmla="*/ 2147483646 w 117"/>
                <a:gd name="T27" fmla="*/ 2147483646 h 132"/>
                <a:gd name="T28" fmla="*/ 2147483646 w 117"/>
                <a:gd name="T29" fmla="*/ 2147483646 h 132"/>
                <a:gd name="T30" fmla="*/ 2147483646 w 117"/>
                <a:gd name="T31" fmla="*/ 2147483646 h 132"/>
                <a:gd name="T32" fmla="*/ 2147483646 w 117"/>
                <a:gd name="T33" fmla="*/ 2147483646 h 132"/>
                <a:gd name="T34" fmla="*/ 2147483646 w 117"/>
                <a:gd name="T35" fmla="*/ 2147483646 h 132"/>
                <a:gd name="T36" fmla="*/ 2147483646 w 117"/>
                <a:gd name="T37" fmla="*/ 2147483646 h 132"/>
                <a:gd name="T38" fmla="*/ 2147483646 w 117"/>
                <a:gd name="T39" fmla="*/ 2147483646 h 132"/>
                <a:gd name="T40" fmla="*/ 2147483646 w 117"/>
                <a:gd name="T41" fmla="*/ 2147483646 h 132"/>
                <a:gd name="T42" fmla="*/ 2147483646 w 117"/>
                <a:gd name="T43" fmla="*/ 2147483646 h 132"/>
                <a:gd name="T44" fmla="*/ 2147483646 w 117"/>
                <a:gd name="T45" fmla="*/ 2147483646 h 132"/>
                <a:gd name="T46" fmla="*/ 2147483646 w 117"/>
                <a:gd name="T47" fmla="*/ 2147483646 h 132"/>
                <a:gd name="T48" fmla="*/ 2147483646 w 117"/>
                <a:gd name="T49" fmla="*/ 2147483646 h 132"/>
                <a:gd name="T50" fmla="*/ 2147483646 w 117"/>
                <a:gd name="T51" fmla="*/ 2147483646 h 132"/>
                <a:gd name="T52" fmla="*/ 214748364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65684FBC-6630-4649-819F-53B5EEE314D8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147483646 w 29"/>
                <a:gd name="T1" fmla="*/ 0 h 77"/>
                <a:gd name="T2" fmla="*/ 2147483646 w 29"/>
                <a:gd name="T3" fmla="*/ 0 h 77"/>
                <a:gd name="T4" fmla="*/ 2147483646 w 29"/>
                <a:gd name="T5" fmla="*/ 2147483646 h 77"/>
                <a:gd name="T6" fmla="*/ 2147483646 w 29"/>
                <a:gd name="T7" fmla="*/ 2147483646 h 77"/>
                <a:gd name="T8" fmla="*/ 2147483646 w 29"/>
                <a:gd name="T9" fmla="*/ 2147483646 h 77"/>
                <a:gd name="T10" fmla="*/ 2147483646 w 29"/>
                <a:gd name="T11" fmla="*/ 2147483646 h 77"/>
                <a:gd name="T12" fmla="*/ 0 w 29"/>
                <a:gd name="T13" fmla="*/ 2147483646 h 77"/>
                <a:gd name="T14" fmla="*/ 2147483646 w 29"/>
                <a:gd name="T15" fmla="*/ 2147483646 h 77"/>
                <a:gd name="T16" fmla="*/ 2147483646 w 29"/>
                <a:gd name="T17" fmla="*/ 2147483646 h 77"/>
                <a:gd name="T18" fmla="*/ 2147483646 w 29"/>
                <a:gd name="T19" fmla="*/ 2147483646 h 77"/>
                <a:gd name="T20" fmla="*/ 2147483646 w 29"/>
                <a:gd name="T21" fmla="*/ 2147483646 h 77"/>
                <a:gd name="T22" fmla="*/ 2147483646 w 29"/>
                <a:gd name="T23" fmla="*/ 2147483646 h 77"/>
                <a:gd name="T24" fmla="*/ 2147483646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21B5C956-B891-49C5-B52B-AD575BE2E36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id="{CA5366EE-4FC6-40B8-9D6A-558B1548C20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1EA297A4-E407-466B-A03F-6B7A1193453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75F219FA-E9DD-4125-95B5-CF79CECA2B9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2434662A-11FB-4E8E-827D-5BA0CBB2D63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DF40AA08-DC99-4DB5-B2C3-721EA921AE6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39" y="121"/>
              <a:ext cx="356" cy="608"/>
              <a:chOff x="1731" y="866"/>
              <a:chExt cx="129" cy="157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E75F0315-E6D5-479F-B7E2-5536886EB00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33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C3707511-DF7C-4DEB-BD12-7BA88F055AB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92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1F129AFA-4F35-44A5-BE28-603DC406A40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5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0955E7FA-B726-43A1-886D-AABDC14B1D1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77" y="3305"/>
              <a:ext cx="500" cy="500"/>
              <a:chOff x="1727" y="870"/>
              <a:chExt cx="129" cy="156"/>
            </a:xfrm>
          </p:grpSpPr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262422A9-DECA-4D16-B5D0-2C9BE36A183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72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34B035B8-CAD8-4CE1-9E67-76CBB590B55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9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4F2E85A3-E56F-41F9-9816-B8C0EE5FC46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1002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id="{297F3000-1E07-4B56-8237-97F10185D41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404" y="264"/>
              <a:ext cx="708" cy="891"/>
              <a:chOff x="1727" y="866"/>
              <a:chExt cx="129" cy="157"/>
            </a:xfrm>
          </p:grpSpPr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35C1CF43-3FD7-4C41-8854-7F5034C7811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EE92ACC7-1370-4E1F-A142-F44E6508066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BD394B61-1837-47BA-BAB0-46A3C7108A0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id="{9503A700-9734-4BE7-A1CF-1B531C2E20C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22" y="2392"/>
              <a:ext cx="708" cy="891"/>
              <a:chOff x="1727" y="866"/>
              <a:chExt cx="129" cy="157"/>
            </a:xfrm>
          </p:grpSpPr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673F6BCB-DBFC-49C1-80B2-F77E50134B4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8D601FF5-EABC-4633-ABCC-17790A7D6A6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AF3DBCFA-19FE-40CE-BA20-ABB5560F523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FDCBB4A4-A27F-4711-802C-A476B978C95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18788C57-7EB7-4159-B526-663317FF7A72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147483646 h 237"/>
                <a:gd name="T4" fmla="*/ 2147483646 w 257"/>
                <a:gd name="T5" fmla="*/ 2147483646 h 237"/>
                <a:gd name="T6" fmla="*/ 2147483646 w 257"/>
                <a:gd name="T7" fmla="*/ 2147483646 h 237"/>
                <a:gd name="T8" fmla="*/ 2147483646 w 257"/>
                <a:gd name="T9" fmla="*/ 2147483646 h 237"/>
                <a:gd name="T10" fmla="*/ 2147483646 w 257"/>
                <a:gd name="T11" fmla="*/ 2147483646 h 237"/>
                <a:gd name="T12" fmla="*/ 2147483646 w 257"/>
                <a:gd name="T13" fmla="*/ 2147483646 h 237"/>
                <a:gd name="T14" fmla="*/ 2147483646 w 257"/>
                <a:gd name="T15" fmla="*/ 2147483646 h 237"/>
                <a:gd name="T16" fmla="*/ 2147483646 w 257"/>
                <a:gd name="T17" fmla="*/ 2147483646 h 237"/>
                <a:gd name="T18" fmla="*/ 2147483646 w 257"/>
                <a:gd name="T19" fmla="*/ 2147483646 h 237"/>
                <a:gd name="T20" fmla="*/ 2147483646 w 257"/>
                <a:gd name="T21" fmla="*/ 2147483646 h 237"/>
                <a:gd name="T22" fmla="*/ 2147483646 w 257"/>
                <a:gd name="T23" fmla="*/ 2147483646 h 237"/>
                <a:gd name="T24" fmla="*/ 2147483646 w 257"/>
                <a:gd name="T25" fmla="*/ 2147483646 h 237"/>
                <a:gd name="T26" fmla="*/ 2147483646 w 257"/>
                <a:gd name="T27" fmla="*/ 2147483646 h 237"/>
                <a:gd name="T28" fmla="*/ 2147483646 w 257"/>
                <a:gd name="T29" fmla="*/ 2147483646 h 237"/>
                <a:gd name="T30" fmla="*/ 2147483646 w 257"/>
                <a:gd name="T31" fmla="*/ 2147483646 h 237"/>
                <a:gd name="T32" fmla="*/ 2147483646 w 257"/>
                <a:gd name="T33" fmla="*/ 2147483646 h 237"/>
                <a:gd name="T34" fmla="*/ 2147483646 w 257"/>
                <a:gd name="T35" fmla="*/ 2147483646 h 237"/>
                <a:gd name="T36" fmla="*/ 2147483646 w 257"/>
                <a:gd name="T37" fmla="*/ 2147483646 h 237"/>
                <a:gd name="T38" fmla="*/ 2147483646 w 257"/>
                <a:gd name="T39" fmla="*/ 2147483646 h 237"/>
                <a:gd name="T40" fmla="*/ 2147483646 w 257"/>
                <a:gd name="T41" fmla="*/ 2147483646 h 237"/>
                <a:gd name="T42" fmla="*/ 2147483646 w 257"/>
                <a:gd name="T43" fmla="*/ 2147483646 h 237"/>
                <a:gd name="T44" fmla="*/ 2147483646 w 257"/>
                <a:gd name="T45" fmla="*/ 2147483646 h 237"/>
                <a:gd name="T46" fmla="*/ 2147483646 w 257"/>
                <a:gd name="T47" fmla="*/ 2147483646 h 237"/>
                <a:gd name="T48" fmla="*/ 2147483646 w 257"/>
                <a:gd name="T49" fmla="*/ 2147483646 h 237"/>
                <a:gd name="T50" fmla="*/ 2147483646 w 257"/>
                <a:gd name="T51" fmla="*/ 2147483646 h 237"/>
                <a:gd name="T52" fmla="*/ 2147483646 w 257"/>
                <a:gd name="T53" fmla="*/ 2147483646 h 237"/>
                <a:gd name="T54" fmla="*/ 2147483646 w 257"/>
                <a:gd name="T55" fmla="*/ 2147483646 h 237"/>
                <a:gd name="T56" fmla="*/ 2147483646 w 257"/>
                <a:gd name="T57" fmla="*/ 2147483646 h 237"/>
                <a:gd name="T58" fmla="*/ 2147483646 w 257"/>
                <a:gd name="T59" fmla="*/ 2147483646 h 237"/>
                <a:gd name="T60" fmla="*/ 2147483646 w 257"/>
                <a:gd name="T61" fmla="*/ 2147483646 h 237"/>
                <a:gd name="T62" fmla="*/ 2147483646 w 257"/>
                <a:gd name="T63" fmla="*/ 2147483646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551C46DF-9DDF-40BC-B53F-17C19D5918EF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147483646 w 124"/>
                <a:gd name="T1" fmla="*/ 0 h 110"/>
                <a:gd name="T2" fmla="*/ 2147483646 w 124"/>
                <a:gd name="T3" fmla="*/ 2147483646 h 110"/>
                <a:gd name="T4" fmla="*/ 2147483646 w 124"/>
                <a:gd name="T5" fmla="*/ 2147483646 h 110"/>
                <a:gd name="T6" fmla="*/ 2147483646 w 124"/>
                <a:gd name="T7" fmla="*/ 2147483646 h 110"/>
                <a:gd name="T8" fmla="*/ 2147483646 w 124"/>
                <a:gd name="T9" fmla="*/ 2147483646 h 110"/>
                <a:gd name="T10" fmla="*/ 2147483646 w 124"/>
                <a:gd name="T11" fmla="*/ 2147483646 h 110"/>
                <a:gd name="T12" fmla="*/ 2147483646 w 124"/>
                <a:gd name="T13" fmla="*/ 2147483646 h 110"/>
                <a:gd name="T14" fmla="*/ 2147483646 w 124"/>
                <a:gd name="T15" fmla="*/ 2147483646 h 110"/>
                <a:gd name="T16" fmla="*/ 2147483646 w 124"/>
                <a:gd name="T17" fmla="*/ 2147483646 h 110"/>
                <a:gd name="T18" fmla="*/ 0 w 124"/>
                <a:gd name="T19" fmla="*/ 2147483646 h 110"/>
                <a:gd name="T20" fmla="*/ 2147483646 w 124"/>
                <a:gd name="T21" fmla="*/ 2147483646 h 110"/>
                <a:gd name="T22" fmla="*/ 2147483646 w 124"/>
                <a:gd name="T23" fmla="*/ 2147483646 h 110"/>
                <a:gd name="T24" fmla="*/ 2147483646 w 124"/>
                <a:gd name="T25" fmla="*/ 2147483646 h 110"/>
                <a:gd name="T26" fmla="*/ 2147483646 w 124"/>
                <a:gd name="T27" fmla="*/ 2147483646 h 110"/>
                <a:gd name="T28" fmla="*/ 2147483646 w 124"/>
                <a:gd name="T29" fmla="*/ 2147483646 h 110"/>
                <a:gd name="T30" fmla="*/ 2147483646 w 124"/>
                <a:gd name="T31" fmla="*/ 2147483646 h 110"/>
                <a:gd name="T32" fmla="*/ 2147483646 w 124"/>
                <a:gd name="T33" fmla="*/ 2147483646 h 110"/>
                <a:gd name="T34" fmla="*/ 2147483646 w 124"/>
                <a:gd name="T35" fmla="*/ 2147483646 h 110"/>
                <a:gd name="T36" fmla="*/ 2147483646 w 124"/>
                <a:gd name="T37" fmla="*/ 2147483646 h 110"/>
                <a:gd name="T38" fmla="*/ 2147483646 w 124"/>
                <a:gd name="T39" fmla="*/ 2147483646 h 110"/>
                <a:gd name="T40" fmla="*/ 2147483646 w 124"/>
                <a:gd name="T41" fmla="*/ 2147483646 h 110"/>
                <a:gd name="T42" fmla="*/ 2147483646 w 124"/>
                <a:gd name="T43" fmla="*/ 2147483646 h 110"/>
                <a:gd name="T44" fmla="*/ 2147483646 w 124"/>
                <a:gd name="T45" fmla="*/ 2147483646 h 110"/>
                <a:gd name="T46" fmla="*/ 2147483646 w 124"/>
                <a:gd name="T47" fmla="*/ 2147483646 h 110"/>
                <a:gd name="T48" fmla="*/ 2147483646 w 124"/>
                <a:gd name="T49" fmla="*/ 2147483646 h 110"/>
                <a:gd name="T50" fmla="*/ 2147483646 w 124"/>
                <a:gd name="T51" fmla="*/ 2147483646 h 110"/>
                <a:gd name="T52" fmla="*/ 2147483646 w 124"/>
                <a:gd name="T53" fmla="*/ 2147483646 h 110"/>
                <a:gd name="T54" fmla="*/ 2147483646 w 124"/>
                <a:gd name="T55" fmla="*/ 2147483646 h 110"/>
                <a:gd name="T56" fmla="*/ 2147483646 w 124"/>
                <a:gd name="T57" fmla="*/ 2147483646 h 110"/>
                <a:gd name="T58" fmla="*/ 214748364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B0C4700F-EC54-4A75-B1DD-09B9BB087B99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147483646 w 46"/>
                <a:gd name="T1" fmla="*/ 0 h 94"/>
                <a:gd name="T2" fmla="*/ 2147483646 w 46"/>
                <a:gd name="T3" fmla="*/ 2147483646 h 94"/>
                <a:gd name="T4" fmla="*/ 2147483646 w 46"/>
                <a:gd name="T5" fmla="*/ 2147483646 h 94"/>
                <a:gd name="T6" fmla="*/ 2147483646 w 46"/>
                <a:gd name="T7" fmla="*/ 2147483646 h 94"/>
                <a:gd name="T8" fmla="*/ 0 w 46"/>
                <a:gd name="T9" fmla="*/ 2147483646 h 94"/>
                <a:gd name="T10" fmla="*/ 2147483646 w 46"/>
                <a:gd name="T11" fmla="*/ 2147483646 h 94"/>
                <a:gd name="T12" fmla="*/ 2147483646 w 46"/>
                <a:gd name="T13" fmla="*/ 2147483646 h 94"/>
                <a:gd name="T14" fmla="*/ 2147483646 w 46"/>
                <a:gd name="T15" fmla="*/ 2147483646 h 94"/>
                <a:gd name="T16" fmla="*/ 2147483646 w 46"/>
                <a:gd name="T17" fmla="*/ 2147483646 h 94"/>
                <a:gd name="T18" fmla="*/ 2147483646 w 46"/>
                <a:gd name="T19" fmla="*/ 2147483646 h 94"/>
                <a:gd name="T20" fmla="*/ 2147483646 w 46"/>
                <a:gd name="T21" fmla="*/ 2147483646 h 94"/>
                <a:gd name="T22" fmla="*/ 2147483646 w 46"/>
                <a:gd name="T23" fmla="*/ 2147483646 h 94"/>
                <a:gd name="T24" fmla="*/ 2147483646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C2471A72-C7D9-4C51-94C8-E70DEB72415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E9D29CAD-B023-40EA-8291-48A6FCEFC8B7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2147483646 w 149"/>
                <a:gd name="T3" fmla="*/ 2147483646 h 704"/>
                <a:gd name="T4" fmla="*/ 2147483646 w 149"/>
                <a:gd name="T5" fmla="*/ 2147483646 h 704"/>
                <a:gd name="T6" fmla="*/ 2147483646 w 149"/>
                <a:gd name="T7" fmla="*/ 2147483646 h 704"/>
                <a:gd name="T8" fmla="*/ 2147483646 w 149"/>
                <a:gd name="T9" fmla="*/ 2147483646 h 704"/>
                <a:gd name="T10" fmla="*/ 2147483646 w 149"/>
                <a:gd name="T11" fmla="*/ 2147483646 h 704"/>
                <a:gd name="T12" fmla="*/ 2147483646 w 149"/>
                <a:gd name="T13" fmla="*/ 2147483646 h 704"/>
                <a:gd name="T14" fmla="*/ 2147483646 w 149"/>
                <a:gd name="T15" fmla="*/ 2147483646 h 704"/>
                <a:gd name="T16" fmla="*/ 2147483646 w 149"/>
                <a:gd name="T17" fmla="*/ 2147483646 h 704"/>
                <a:gd name="T18" fmla="*/ 2147483646 w 149"/>
                <a:gd name="T19" fmla="*/ 2147483646 h 704"/>
                <a:gd name="T20" fmla="*/ 2147483646 w 149"/>
                <a:gd name="T21" fmla="*/ 2147483646 h 704"/>
                <a:gd name="T22" fmla="*/ 2147483646 w 149"/>
                <a:gd name="T23" fmla="*/ 2147483646 h 704"/>
                <a:gd name="T24" fmla="*/ 2147483646 w 149"/>
                <a:gd name="T25" fmla="*/ 2147483646 h 704"/>
                <a:gd name="T26" fmla="*/ 2147483646 w 149"/>
                <a:gd name="T27" fmla="*/ 2147483646 h 704"/>
                <a:gd name="T28" fmla="*/ 2147483646 w 149"/>
                <a:gd name="T29" fmla="*/ 2147483646 h 704"/>
                <a:gd name="T30" fmla="*/ 2147483646 w 149"/>
                <a:gd name="T31" fmla="*/ 2147483646 h 704"/>
                <a:gd name="T32" fmla="*/ 2147483646 w 149"/>
                <a:gd name="T33" fmla="*/ 2147483646 h 704"/>
                <a:gd name="T34" fmla="*/ 2147483646 w 149"/>
                <a:gd name="T35" fmla="*/ 2147483646 h 704"/>
                <a:gd name="T36" fmla="*/ 2147483646 w 149"/>
                <a:gd name="T37" fmla="*/ 2147483646 h 704"/>
                <a:gd name="T38" fmla="*/ 2147483646 w 149"/>
                <a:gd name="T39" fmla="*/ 2147483646 h 704"/>
                <a:gd name="T40" fmla="*/ 2147483646 w 149"/>
                <a:gd name="T41" fmla="*/ 2147483646 h 704"/>
                <a:gd name="T42" fmla="*/ 2147483646 w 149"/>
                <a:gd name="T43" fmla="*/ 2147483646 h 704"/>
                <a:gd name="T44" fmla="*/ 2147483646 w 149"/>
                <a:gd name="T45" fmla="*/ 2147483646 h 704"/>
                <a:gd name="T46" fmla="*/ 2147483646 w 149"/>
                <a:gd name="T47" fmla="*/ 2147483646 h 704"/>
                <a:gd name="T48" fmla="*/ 2147483646 w 149"/>
                <a:gd name="T49" fmla="*/ 2147483646 h 704"/>
                <a:gd name="T50" fmla="*/ 2147483646 w 149"/>
                <a:gd name="T51" fmla="*/ 2147483646 h 704"/>
                <a:gd name="T52" fmla="*/ 2147483646 w 149"/>
                <a:gd name="T53" fmla="*/ 2147483646 h 704"/>
                <a:gd name="T54" fmla="*/ 2147483646 w 149"/>
                <a:gd name="T55" fmla="*/ 2147483646 h 704"/>
                <a:gd name="T56" fmla="*/ 2147483646 w 149"/>
                <a:gd name="T57" fmla="*/ 2147483646 h 704"/>
                <a:gd name="T58" fmla="*/ 2147483646 w 149"/>
                <a:gd name="T59" fmla="*/ 2147483646 h 704"/>
                <a:gd name="T60" fmla="*/ 2147483646 w 149"/>
                <a:gd name="T61" fmla="*/ 2147483646 h 704"/>
                <a:gd name="T62" fmla="*/ 2147483646 w 149"/>
                <a:gd name="T63" fmla="*/ 2147483646 h 704"/>
                <a:gd name="T64" fmla="*/ 2147483646 w 149"/>
                <a:gd name="T65" fmla="*/ 2147483646 h 704"/>
                <a:gd name="T66" fmla="*/ 2147483646 w 149"/>
                <a:gd name="T67" fmla="*/ 2147483646 h 704"/>
                <a:gd name="T68" fmla="*/ 2147483646 w 149"/>
                <a:gd name="T69" fmla="*/ 2147483646 h 704"/>
                <a:gd name="T70" fmla="*/ 2147483646 w 149"/>
                <a:gd name="T71" fmla="*/ 2147483646 h 704"/>
                <a:gd name="T72" fmla="*/ 2147483646 w 149"/>
                <a:gd name="T73" fmla="*/ 2147483646 h 704"/>
                <a:gd name="T74" fmla="*/ 2147483646 w 149"/>
                <a:gd name="T75" fmla="*/ 2147483646 h 704"/>
                <a:gd name="T76" fmla="*/ 2147483646 w 149"/>
                <a:gd name="T77" fmla="*/ 2147483646 h 704"/>
                <a:gd name="T78" fmla="*/ 2147483646 w 149"/>
                <a:gd name="T79" fmla="*/ 2147483646 h 704"/>
                <a:gd name="T80" fmla="*/ 2147483646 w 149"/>
                <a:gd name="T81" fmla="*/ 21474836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C1AEE9BF-1E9B-4E54-BE0F-109B7F1ABEB6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780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780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D2643441-9925-4A03-A1D8-D0F9216725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57070FE0-89F7-4A6E-ABF0-FDB41999B2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id="{28CF67F9-44E0-466B-9F98-C62E5B0D64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01FC5-B8EA-4920-835A-288AF8D901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15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F0D21740-DF73-4B1A-8278-153EDF0C1A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F9A3F8B4-E76F-4345-8E87-6651BD2B53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621EFF3B-8F5F-48A7-966A-C69DB0890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1F20D-8543-4BF8-AF16-52CD5C8196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48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103190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90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66FB90ED-B8FE-4103-BDF3-C1EB96FCEE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1CBBED05-1FE3-43AD-A7BB-A61B77BCC4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F23287BE-E53C-4D76-86C9-E413463C94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326938-BF24-457E-9E46-A022670AEA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52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C1580-6334-4BE8-B1C4-06E902471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C0B67-86EF-4A94-8CCF-C320A6D05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B48BA-CAA8-47CF-9D1D-D9C1A6CB4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05A0D14A-C67C-410D-8097-E70980EDA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975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F5E7F-32F1-4145-892B-04D0F4FF0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3670D-4779-4A52-88FD-DAC91689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D0AA3-9F92-411F-9812-D66F47CFD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7DC6E80F-FD0E-4DD9-BFAE-10E2B3CE3B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695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F0C62-EA8F-455B-BB12-36DBEA72B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3C0EE-7D2B-4A48-9220-715985DBC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AE2F8-D4DB-4950-BEB6-2592479C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7A18FB9E-8A0D-43F1-848C-5E03CF777D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660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7CCC5-47BD-4109-B02A-65A1A916B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0F3E3-3650-4F60-BBBE-A3015D394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E39B-57DD-4208-8D2C-D7AF9BEA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F02DE267-DD3D-48C8-8BFB-4B80BDAABF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910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09C3D-3193-404A-BA53-F411D0F2C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BC2102-0E72-4803-87AA-757D369A6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0D1629-0A21-40F9-BDEA-77D3FC72A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07016DA4-35F3-4955-B4AA-2209BCC8AB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40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1AF63-B963-4957-98C2-483D361A4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29335-72A2-4838-9A4F-52D7787E9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26737-C45B-49FD-A4E2-5D3B3243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460E2F15-0A5E-437C-A582-3043E9A476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866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F3558D-928E-42AD-81E9-915119BE4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A58932-EE6F-4D54-A605-F114F07F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3999E-6A27-4636-BBC3-2FC69C0EB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A0CC83C8-B420-4A9E-87D0-E15293A244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301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33AAE-7F7F-42F5-B1F3-41C00207D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2705F-D44D-40B6-9F6A-E73AF13D0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A084D-F23B-49BE-956E-F45B2695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BE55E762-5C81-4061-8BE3-190BFD0797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23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CF5CE821-22BC-4A2E-B520-563B70165E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C99B8CA7-1500-4472-BDD8-34E7A4B3F6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08CEF299-0F93-4B77-9800-1328785E01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C69CF-0BFD-4611-861B-7387FEC9ED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60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F7204-F342-44A3-BD2B-250A475B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1402F-8977-4AC2-82B0-96DD5C200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689F5-A495-4C46-A654-009D9B19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F3408E9A-2A4E-4AAC-B9ED-4E3EB8764B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434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4D882-7373-4361-82F5-1464932E7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77BE2-7610-4EB7-B448-78F50B428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2F6D9-AE7F-42E3-BEB3-64DB673F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7D512A59-EC42-429E-8542-38796AE55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839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4FFD-3E47-43B1-8C96-3228C305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9BCBF-0E6B-486A-BC25-E575A007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3016C-9638-4D91-82DF-AEB6A1F6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A06EE4DB-BF04-4F0F-A353-4EC3D640CF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673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704C3-CE9A-457D-A546-AF39F936B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BCEEB9F9-025F-4438-AA93-21D3D6868510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F4287-4955-47AE-8B94-451DE64B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9013-66F8-4DEB-A2FF-298E5D36F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173EB8B-089B-4A27-9CA0-F91B6A7C39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772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B61A2-508D-45E5-9E8E-4D43AD79A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3E7E706D-597F-49DC-9E7F-3A125B09F76F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BB9DD-9717-4D90-98BD-4D0687EF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40201-C0C2-4491-AEDC-C1A848626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338DC067-48BF-430D-B5DF-D504D9C752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922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70848-6DD8-4217-B066-E16999208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ECEF7EF6-9A68-47B9-8F02-6D98D0939021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B8FA3-38AC-469E-A2CE-78F37A78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E9DC2-98A7-4409-8EAD-CE1828A55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124ABDE9-3A6F-4BF5-970C-D8F72B071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219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1B375-8FFA-4D7D-9386-9D1BFD9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AEFF2DB4-5FB6-45AA-A102-0A61F0150245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461CF-60B6-42FE-BF0A-78F0002DC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3BD75-8ADE-4C44-B240-4CE112856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24F567BD-B50A-4991-8880-1F49BC1C99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1808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86A3DD-1C7B-46E0-B791-F24B87C4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FA2FC541-14AD-493E-84EE-1E7E92FB71D2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CA0242-1F3E-4F11-8437-54520C435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C59D9-A9AA-49D0-9DF2-CE85C83E2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50653D34-B0BD-4D01-872A-A576783F78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452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0AC191-0F44-41BB-8A6F-DB12CB80E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9AD7B349-9754-4605-883C-C9FDB3CD1281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05C77B-86F7-4059-BC44-17F71FE6A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1C43E-BEBB-4A01-AB73-F6E1CC9B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E308BD3-C751-49BF-8647-98263B40CE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218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33397-940C-46A6-88D2-9C09616B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F369AA92-34C9-4D9E-895D-37E5AE9D9535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65930F-9F1D-4932-8A5D-F195C313A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050FE-D018-42CF-9A76-C91CAD21F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9C80D16C-E9EA-4D65-ADF7-AFF948D9E9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54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D3942161-21A7-4363-8D52-E12D2B5B56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A53F0007-DED5-40FA-A679-1DD700AC3C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83DE3004-99E8-4F30-AC4B-50F1DA47A4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7545C-2F8B-4A39-A520-01736DBF37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2259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893EC-77D5-48BB-9F38-A16E28488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AD271592-E56B-4885-8D8E-0CC905C2E832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4FF2A-BF6E-4221-8A7B-A482009E4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82163-B163-4129-8526-B8034CB30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30B878F7-2DF0-4345-B851-EA2F7A0163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274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04F85-9121-4229-95F8-A8CFD85D0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2A4D2EA4-0BEC-46F1-BA9F-672D07820596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CE939-7EEB-4F51-B86F-CBAC95FA8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574DD-4E36-4DB2-A444-C07B379C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A7F0C413-38AF-47C9-BB9C-7E327DA6C7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250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6BE29-AD39-400B-9275-C7E9B448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ADB37D66-BF09-421C-8704-2CCC04B8AB61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15154-D2AF-49E4-801D-1E746AE7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9F69B-53EE-4CBC-8912-44CBE733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E8B1A63-7CFB-4D96-84A8-FCDB57750D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384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729D0-B370-4BFC-B062-EC95539D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074AAAE3-3E17-42F2-8710-D32217DCE0A8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257ED-92DD-45BB-AD88-ECF8B1619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E46C2-BA23-4A9E-AE61-8EE331122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33FC5823-3C59-4F98-B02E-9E96067798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1945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3BFAE-CB47-4FEB-ABE1-A76E167D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80D0A74D-E77C-4EA8-8100-EA5C12771AFF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DFE61-3E72-455B-AEDC-9FF28E44C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72DB9-5AD3-4137-844C-CD2DF56A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484B820D-8D85-4FDD-B726-A02EBD8A36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780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8E849-8B8D-4253-A69B-4465DDFA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B5EFF075-3B2B-42B5-8098-3BD86F5F5F54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D97AC-5947-434D-9A6A-C9A076E0D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BF45B-3210-42C8-9F0E-13523B039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69A41C63-7BD5-4B08-AB79-05A0667E6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5347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91001-0744-4DC8-A7C5-10A75387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914A4F50-45B2-42A1-BD62-4B165ACBBC5C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773A8-D089-47AC-81DA-DEED6B4F1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A3A73-823C-40E1-BBBC-AE912BE4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2C9420B7-5FAA-44ED-AC07-EB4C917BDE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1336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1E062-8D36-4A15-93D7-172772F6D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18358E8A-6ED4-4380-9794-4C0919A604C0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4C71E-B232-401E-80DA-0F261434E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E5FDE-1EF1-43A6-9C61-43ACC8E9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429BD913-248F-41EA-BE13-AB2E65834A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2549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1476CB-0B49-4A0D-9959-85DD28A58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1B2C6DD1-ADE4-4044-8469-85DB192755F7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28DC03-F67D-42EE-BD0B-0D68EB253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A78267-DFCF-4106-A5BF-75DA4AD03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6748CBC7-A5A4-4810-9AD4-524C6EA126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7273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0568F-3824-4F36-959F-84B2C76C7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DCA2CB12-43BB-44EA-B60F-93B0794E9029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F5EBB8-91CD-4433-9293-B739CA3AB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134FA-023D-4315-9798-F699344A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65FD1B1D-A1B2-4A8B-BB90-A1A499737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54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C5CB5E15-63B7-427D-A76D-AABAE035B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CCC79337-BDEF-4E5B-B93F-438D8B2F70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B74D3F85-938E-45BE-8F2D-1B330A4E49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6AE0B-B71D-4E93-8F1C-EA83E2439E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310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268573-89D5-4B20-A12C-C5ED15A1B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CFE1ECAC-FF9C-4020-8236-9499B3B5B689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02F792-8C00-4C87-B916-CDD638983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FB0D7-9A1E-47AD-BD8A-BD9C03E18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D59E7CBE-2554-4D74-A0FA-4B8680C44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2181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78913-6227-4D79-B90D-C917F642C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C990807B-882D-40D2-8804-DC21E089A507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4B7E9-B39F-4E43-8AA4-1A12AFF2C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ADAB3-7DE5-4935-BAED-8B675204D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968E79BE-F609-484D-8FF4-090EA111A6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982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8EB0D-1171-4D94-BCD1-8D323F64F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EE7A3E97-7E80-411D-AAF9-FCCF1FD35164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6E64C-C87D-488C-96D0-A85567C7E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C9304-2524-42C4-AE6F-88F799F83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652752A-CBE0-413C-8FB8-44AAF228A8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8845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37726-58D2-486A-BC42-4B66D9AD4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7DAFCA0A-65B6-4497-A228-503C97C05177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77004-11E0-4C2B-9D12-1C22718CD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720F3-B729-4BA5-A473-AC16E276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3BD722B-5DBE-48A4-9423-7B5B73BE2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7477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13CF-7052-4F73-9565-FFD747EC8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F27558A5-3D7A-4D02-8C1D-A9091DCD00FF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CF04D-D090-4F67-9B5A-C807C9E8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D50F7-F995-4A7B-9360-95BB1B32D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6409082B-6A9D-404A-B7BE-846896919A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24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337DFCDB-64A0-45C8-A990-AEC5450BC4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9B8C14B6-8D2F-48B2-9230-994DF2C06F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F8FB02BB-15D8-456C-8E78-8D345D319E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E4BEC-0573-4D01-9B1B-0C16916939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55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7A4F74D7-B6EB-4FC3-803C-1428CFA102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C7F8F56E-A03E-4184-8FDC-80D4AD9AFC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272B2E04-666D-4682-8AC4-A75D25A11B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F10A9-E734-4BA6-989A-7610587A4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77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A4D5CD82-405D-486D-8D56-E6F7A81FD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9063F544-C76E-4259-939F-A4D20412F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3B536448-61EC-4FBF-A558-7AECC99089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1F884-DA3F-4D5E-81FD-D43FB7114D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47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D6273FF1-978B-4B9E-A069-D3E443D332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8FC1FF03-7CA7-4CA2-99B5-1272B250A5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840842D9-5C0C-4E79-BD3B-640DF5EC1D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F524A-CC61-41C9-B447-D995085907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07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4A3A30DE-0D86-457F-B171-FB16DF95D9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AE432C42-6AA5-4A9D-86CC-56CB15A66A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1169D398-D1E6-438A-B4D7-B107CF02F5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E0299-7837-459C-8D2F-B33491E02F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27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23F54280-BECA-47C0-AC49-74674A9A03F7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13AEE9A2-8FDA-4BBD-8826-633D0E8847E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57" name="Group 4">
              <a:extLst>
                <a:ext uri="{FF2B5EF4-FFF2-40B4-BE49-F238E27FC236}">
                  <a16:creationId xmlns:a16="http://schemas.microsoft.com/office/drawing/2014/main" id="{F53B9E64-2F0D-4AE0-B6DC-CDE4875443EF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>
                <a:extLst>
                  <a:ext uri="{FF2B5EF4-FFF2-40B4-BE49-F238E27FC236}">
                    <a16:creationId xmlns:a16="http://schemas.microsoft.com/office/drawing/2014/main" id="{C24011FB-428D-4E9F-8F20-3CF32E07281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2" name="Freeform 6">
                <a:extLst>
                  <a:ext uri="{FF2B5EF4-FFF2-40B4-BE49-F238E27FC236}">
                    <a16:creationId xmlns:a16="http://schemas.microsoft.com/office/drawing/2014/main" id="{C372460E-7D5E-4031-9124-313AEA63287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3" name="Freeform 7">
                <a:extLst>
                  <a:ext uri="{FF2B5EF4-FFF2-40B4-BE49-F238E27FC236}">
                    <a16:creationId xmlns:a16="http://schemas.microsoft.com/office/drawing/2014/main" id="{69A21513-A4B9-4BD5-A9E1-19C413F4AC9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34" name="Freeform 8">
              <a:extLst>
                <a:ext uri="{FF2B5EF4-FFF2-40B4-BE49-F238E27FC236}">
                  <a16:creationId xmlns:a16="http://schemas.microsoft.com/office/drawing/2014/main" id="{629956BD-460C-4EB7-9F29-0BA3E04E362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59" name="Group 9">
              <a:extLst>
                <a:ext uri="{FF2B5EF4-FFF2-40B4-BE49-F238E27FC236}">
                  <a16:creationId xmlns:a16="http://schemas.microsoft.com/office/drawing/2014/main" id="{6865950B-4BF1-447E-A32F-B42FF83CB99C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>
                <a:extLst>
                  <a:ext uri="{FF2B5EF4-FFF2-40B4-BE49-F238E27FC236}">
                    <a16:creationId xmlns:a16="http://schemas.microsoft.com/office/drawing/2014/main" id="{B32B65D1-AA29-4030-BD0A-7406AF8DB58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45040 w 217"/>
                  <a:gd name="T1" fmla="*/ 668245 h 210"/>
                  <a:gd name="T2" fmla="*/ 115884 w 217"/>
                  <a:gd name="T3" fmla="*/ 631821 h 210"/>
                  <a:gd name="T4" fmla="*/ 83251 w 217"/>
                  <a:gd name="T5" fmla="*/ 576885 h 210"/>
                  <a:gd name="T6" fmla="*/ 48332 w 217"/>
                  <a:gd name="T7" fmla="*/ 504483 h 210"/>
                  <a:gd name="T8" fmla="*/ 14861 w 217"/>
                  <a:gd name="T9" fmla="*/ 429080 h 210"/>
                  <a:gd name="T10" fmla="*/ 0 w 217"/>
                  <a:gd name="T11" fmla="*/ 347209 h 210"/>
                  <a:gd name="T12" fmla="*/ 1 w 217"/>
                  <a:gd name="T13" fmla="*/ 259929 h 210"/>
                  <a:gd name="T14" fmla="*/ 28578 w 217"/>
                  <a:gd name="T15" fmla="*/ 180149 h 210"/>
                  <a:gd name="T16" fmla="*/ 85761 w 217"/>
                  <a:gd name="T17" fmla="*/ 113033 h 210"/>
                  <a:gd name="T18" fmla="*/ 143018 w 217"/>
                  <a:gd name="T19" fmla="*/ 70025 h 210"/>
                  <a:gd name="T20" fmla="*/ 189871 w 217"/>
                  <a:gd name="T21" fmla="*/ 38214 h 210"/>
                  <a:gd name="T22" fmla="*/ 227721 w 217"/>
                  <a:gd name="T23" fmla="*/ 21530 h 210"/>
                  <a:gd name="T24" fmla="*/ 257361 w 217"/>
                  <a:gd name="T25" fmla="*/ 14922 h 210"/>
                  <a:gd name="T26" fmla="*/ 278430 w 217"/>
                  <a:gd name="T27" fmla="*/ 14922 h 210"/>
                  <a:gd name="T28" fmla="*/ 328464 w 217"/>
                  <a:gd name="T29" fmla="*/ 0 h 210"/>
                  <a:gd name="T30" fmla="*/ 466908 w 217"/>
                  <a:gd name="T31" fmla="*/ 26485 h 210"/>
                  <a:gd name="T32" fmla="*/ 505466 w 217"/>
                  <a:gd name="T33" fmla="*/ 38214 h 210"/>
                  <a:gd name="T34" fmla="*/ 543424 w 217"/>
                  <a:gd name="T35" fmla="*/ 48532 h 210"/>
                  <a:gd name="T36" fmla="*/ 575981 w 217"/>
                  <a:gd name="T37" fmla="*/ 59716 h 210"/>
                  <a:gd name="T38" fmla="*/ 600736 w 217"/>
                  <a:gd name="T39" fmla="*/ 73382 h 210"/>
                  <a:gd name="T40" fmla="*/ 627807 w 217"/>
                  <a:gd name="T41" fmla="*/ 86162 h 210"/>
                  <a:gd name="T42" fmla="*/ 649104 w 217"/>
                  <a:gd name="T43" fmla="*/ 101036 h 210"/>
                  <a:gd name="T44" fmla="*/ 665838 w 217"/>
                  <a:gd name="T45" fmla="*/ 120474 h 210"/>
                  <a:gd name="T46" fmla="*/ 685415 w 217"/>
                  <a:gd name="T47" fmla="*/ 143999 h 210"/>
                  <a:gd name="T48" fmla="*/ 649104 w 217"/>
                  <a:gd name="T49" fmla="*/ 128847 h 210"/>
                  <a:gd name="T50" fmla="*/ 614332 w 217"/>
                  <a:gd name="T51" fmla="*/ 114787 h 210"/>
                  <a:gd name="T52" fmla="*/ 579275 w 217"/>
                  <a:gd name="T53" fmla="*/ 105880 h 210"/>
                  <a:gd name="T54" fmla="*/ 543424 w 217"/>
                  <a:gd name="T55" fmla="*/ 94154 h 210"/>
                  <a:gd name="T56" fmla="*/ 514907 w 217"/>
                  <a:gd name="T57" fmla="*/ 86162 h 210"/>
                  <a:gd name="T58" fmla="*/ 485114 w 217"/>
                  <a:gd name="T59" fmla="*/ 83497 h 210"/>
                  <a:gd name="T60" fmla="*/ 450770 w 217"/>
                  <a:gd name="T61" fmla="*/ 78340 h 210"/>
                  <a:gd name="T62" fmla="*/ 422309 w 217"/>
                  <a:gd name="T63" fmla="*/ 78340 h 210"/>
                  <a:gd name="T64" fmla="*/ 395028 w 217"/>
                  <a:gd name="T65" fmla="*/ 78340 h 210"/>
                  <a:gd name="T66" fmla="*/ 366468 w 217"/>
                  <a:gd name="T67" fmla="*/ 79555 h 210"/>
                  <a:gd name="T68" fmla="*/ 337193 w 217"/>
                  <a:gd name="T69" fmla="*/ 86162 h 210"/>
                  <a:gd name="T70" fmla="*/ 312515 w 217"/>
                  <a:gd name="T71" fmla="*/ 93312 h 210"/>
                  <a:gd name="T72" fmla="*/ 287341 w 217"/>
                  <a:gd name="T73" fmla="*/ 105880 h 210"/>
                  <a:gd name="T74" fmla="*/ 257737 w 217"/>
                  <a:gd name="T75" fmla="*/ 114787 h 210"/>
                  <a:gd name="T76" fmla="*/ 233773 w 217"/>
                  <a:gd name="T77" fmla="*/ 129797 h 210"/>
                  <a:gd name="T78" fmla="*/ 209205 w 217"/>
                  <a:gd name="T79" fmla="*/ 145781 h 210"/>
                  <a:gd name="T80" fmla="*/ 164453 w 217"/>
                  <a:gd name="T81" fmla="*/ 194261 h 210"/>
                  <a:gd name="T82" fmla="*/ 133828 w 217"/>
                  <a:gd name="T83" fmla="*/ 254057 h 210"/>
                  <a:gd name="T84" fmla="*/ 115884 w 217"/>
                  <a:gd name="T85" fmla="*/ 328387 h 210"/>
                  <a:gd name="T86" fmla="*/ 109455 w 217"/>
                  <a:gd name="T87" fmla="*/ 401492 h 210"/>
                  <a:gd name="T88" fmla="*/ 109455 w 217"/>
                  <a:gd name="T89" fmla="*/ 482724 h 210"/>
                  <a:gd name="T90" fmla="*/ 120081 w 217"/>
                  <a:gd name="T91" fmla="*/ 552932 h 210"/>
                  <a:gd name="T92" fmla="*/ 129257 w 217"/>
                  <a:gd name="T93" fmla="*/ 617433 h 210"/>
                  <a:gd name="T94" fmla="*/ 145040 w 217"/>
                  <a:gd name="T95" fmla="*/ 668245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3" name="Freeform 11">
                <a:extLst>
                  <a:ext uri="{FF2B5EF4-FFF2-40B4-BE49-F238E27FC236}">
                    <a16:creationId xmlns:a16="http://schemas.microsoft.com/office/drawing/2014/main" id="{41D0DC02-47D4-4D83-B1BE-4BE2A224A9E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9967 w 182"/>
                  <a:gd name="T1" fmla="*/ 0 h 213"/>
                  <a:gd name="T2" fmla="*/ 338747 w 182"/>
                  <a:gd name="T3" fmla="*/ 6737 h 213"/>
                  <a:gd name="T4" fmla="*/ 357706 w 182"/>
                  <a:gd name="T5" fmla="*/ 27340 h 213"/>
                  <a:gd name="T6" fmla="*/ 384688 w 182"/>
                  <a:gd name="T7" fmla="*/ 61432 h 213"/>
                  <a:gd name="T8" fmla="*/ 415546 w 182"/>
                  <a:gd name="T9" fmla="*/ 111133 h 213"/>
                  <a:gd name="T10" fmla="*/ 439100 w 182"/>
                  <a:gd name="T11" fmla="*/ 172846 h 213"/>
                  <a:gd name="T12" fmla="*/ 454782 w 182"/>
                  <a:gd name="T13" fmla="*/ 254709 h 213"/>
                  <a:gd name="T14" fmla="*/ 454782 w 182"/>
                  <a:gd name="T15" fmla="*/ 351392 h 213"/>
                  <a:gd name="T16" fmla="*/ 435739 w 182"/>
                  <a:gd name="T17" fmla="*/ 465465 h 213"/>
                  <a:gd name="T18" fmla="*/ 425102 w 182"/>
                  <a:gd name="T19" fmla="*/ 497245 h 213"/>
                  <a:gd name="T20" fmla="*/ 411901 w 182"/>
                  <a:gd name="T21" fmla="*/ 523499 h 213"/>
                  <a:gd name="T22" fmla="*/ 397692 w 182"/>
                  <a:gd name="T23" fmla="*/ 552162 h 213"/>
                  <a:gd name="T24" fmla="*/ 378537 w 182"/>
                  <a:gd name="T25" fmla="*/ 577384 h 213"/>
                  <a:gd name="T26" fmla="*/ 353002 w 182"/>
                  <a:gd name="T27" fmla="*/ 601486 h 213"/>
                  <a:gd name="T28" fmla="*/ 332069 w 182"/>
                  <a:gd name="T29" fmla="*/ 619671 h 213"/>
                  <a:gd name="T30" fmla="*/ 309559 w 182"/>
                  <a:gd name="T31" fmla="*/ 637306 h 213"/>
                  <a:gd name="T32" fmla="*/ 277541 w 182"/>
                  <a:gd name="T33" fmla="*/ 651447 h 213"/>
                  <a:gd name="T34" fmla="*/ 248483 w 182"/>
                  <a:gd name="T35" fmla="*/ 658450 h 213"/>
                  <a:gd name="T36" fmla="*/ 219454 w 182"/>
                  <a:gd name="T37" fmla="*/ 666814 h 213"/>
                  <a:gd name="T38" fmla="*/ 185630 w 182"/>
                  <a:gd name="T39" fmla="*/ 673067 h 213"/>
                  <a:gd name="T40" fmla="*/ 149377 w 182"/>
                  <a:gd name="T41" fmla="*/ 673067 h 213"/>
                  <a:gd name="T42" fmla="*/ 110607 w 182"/>
                  <a:gd name="T43" fmla="*/ 666814 h 213"/>
                  <a:gd name="T44" fmla="*/ 75819 w 182"/>
                  <a:gd name="T45" fmla="*/ 658450 h 213"/>
                  <a:gd name="T46" fmla="*/ 35497 w 182"/>
                  <a:gd name="T47" fmla="*/ 644029 h 213"/>
                  <a:gd name="T48" fmla="*/ 0 w 182"/>
                  <a:gd name="T49" fmla="*/ 626914 h 213"/>
                  <a:gd name="T50" fmla="*/ 33894 w 182"/>
                  <a:gd name="T51" fmla="*/ 651447 h 213"/>
                  <a:gd name="T52" fmla="*/ 67216 w 182"/>
                  <a:gd name="T53" fmla="*/ 666814 h 213"/>
                  <a:gd name="T54" fmla="*/ 101113 w 182"/>
                  <a:gd name="T55" fmla="*/ 683371 h 213"/>
                  <a:gd name="T56" fmla="*/ 129536 w 182"/>
                  <a:gd name="T57" fmla="*/ 695314 h 213"/>
                  <a:gd name="T58" fmla="*/ 159225 w 182"/>
                  <a:gd name="T59" fmla="*/ 705255 h 213"/>
                  <a:gd name="T60" fmla="*/ 191905 w 182"/>
                  <a:gd name="T61" fmla="*/ 709210 h 213"/>
                  <a:gd name="T62" fmla="*/ 219818 w 182"/>
                  <a:gd name="T63" fmla="*/ 710459 h 213"/>
                  <a:gd name="T64" fmla="*/ 249814 w 182"/>
                  <a:gd name="T65" fmla="*/ 710459 h 213"/>
                  <a:gd name="T66" fmla="*/ 276259 w 182"/>
                  <a:gd name="T67" fmla="*/ 709210 h 213"/>
                  <a:gd name="T68" fmla="*/ 302689 w 182"/>
                  <a:gd name="T69" fmla="*/ 702583 h 213"/>
                  <a:gd name="T70" fmla="*/ 325610 w 182"/>
                  <a:gd name="T71" fmla="*/ 695314 h 213"/>
                  <a:gd name="T72" fmla="*/ 349967 w 182"/>
                  <a:gd name="T73" fmla="*/ 688296 h 213"/>
                  <a:gd name="T74" fmla="*/ 372056 w 182"/>
                  <a:gd name="T75" fmla="*/ 679772 h 213"/>
                  <a:gd name="T76" fmla="*/ 392935 w 182"/>
                  <a:gd name="T77" fmla="*/ 664583 h 213"/>
                  <a:gd name="T78" fmla="*/ 411901 w 182"/>
                  <a:gd name="T79" fmla="*/ 651447 h 213"/>
                  <a:gd name="T80" fmla="*/ 429370 w 182"/>
                  <a:gd name="T81" fmla="*/ 637306 h 213"/>
                  <a:gd name="T82" fmla="*/ 478033 w 182"/>
                  <a:gd name="T83" fmla="*/ 587370 h 213"/>
                  <a:gd name="T84" fmla="*/ 511604 w 182"/>
                  <a:gd name="T85" fmla="*/ 538025 h 213"/>
                  <a:gd name="T86" fmla="*/ 531460 w 182"/>
                  <a:gd name="T87" fmla="*/ 480850 h 213"/>
                  <a:gd name="T88" fmla="*/ 542340 w 182"/>
                  <a:gd name="T89" fmla="*/ 428539 h 213"/>
                  <a:gd name="T90" fmla="*/ 548894 w 182"/>
                  <a:gd name="T91" fmla="*/ 372076 h 213"/>
                  <a:gd name="T92" fmla="*/ 548894 w 182"/>
                  <a:gd name="T93" fmla="*/ 316249 h 213"/>
                  <a:gd name="T94" fmla="*/ 551534 w 182"/>
                  <a:gd name="T95" fmla="*/ 264073 h 213"/>
                  <a:gd name="T96" fmla="*/ 522429 w 182"/>
                  <a:gd name="T97" fmla="*/ 154067 h 213"/>
                  <a:gd name="T98" fmla="*/ 473051 w 182"/>
                  <a:gd name="T99" fmla="*/ 68578 h 213"/>
                  <a:gd name="T100" fmla="*/ 455536 w 182"/>
                  <a:gd name="T101" fmla="*/ 61432 h 213"/>
                  <a:gd name="T102" fmla="*/ 445629 w 182"/>
                  <a:gd name="T103" fmla="*/ 50956 h 213"/>
                  <a:gd name="T104" fmla="*/ 429370 w 182"/>
                  <a:gd name="T105" fmla="*/ 42592 h 213"/>
                  <a:gd name="T106" fmla="*/ 418086 w 182"/>
                  <a:gd name="T107" fmla="*/ 36756 h 213"/>
                  <a:gd name="T108" fmla="*/ 399537 w 182"/>
                  <a:gd name="T109" fmla="*/ 29455 h 213"/>
                  <a:gd name="T110" fmla="*/ 381293 w 182"/>
                  <a:gd name="T111" fmla="*/ 20370 h 213"/>
                  <a:gd name="T112" fmla="*/ 359622 w 182"/>
                  <a:gd name="T113" fmla="*/ 9742 h 213"/>
                  <a:gd name="T114" fmla="*/ 329967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4" name="Freeform 12">
                <a:extLst>
                  <a:ext uri="{FF2B5EF4-FFF2-40B4-BE49-F238E27FC236}">
                    <a16:creationId xmlns:a16="http://schemas.microsoft.com/office/drawing/2014/main" id="{FA7BFC6D-973F-49A6-8763-E650A2DCCD9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1 w 128"/>
                  <a:gd name="T5" fmla="*/ 1 h 217"/>
                  <a:gd name="T6" fmla="*/ 1 w 128"/>
                  <a:gd name="T7" fmla="*/ 1 h 217"/>
                  <a:gd name="T8" fmla="*/ 1 w 128"/>
                  <a:gd name="T9" fmla="*/ 1 h 217"/>
                  <a:gd name="T10" fmla="*/ 1 w 128"/>
                  <a:gd name="T11" fmla="*/ 1 h 217"/>
                  <a:gd name="T12" fmla="*/ 1 w 128"/>
                  <a:gd name="T13" fmla="*/ 1 h 217"/>
                  <a:gd name="T14" fmla="*/ 1 w 128"/>
                  <a:gd name="T15" fmla="*/ 1 h 217"/>
                  <a:gd name="T16" fmla="*/ 1 w 128"/>
                  <a:gd name="T17" fmla="*/ 1 h 217"/>
                  <a:gd name="T18" fmla="*/ 1 w 128"/>
                  <a:gd name="T19" fmla="*/ 1 h 217"/>
                  <a:gd name="T20" fmla="*/ 1 w 128"/>
                  <a:gd name="T21" fmla="*/ 1 h 217"/>
                  <a:gd name="T22" fmla="*/ 1 w 128"/>
                  <a:gd name="T23" fmla="*/ 1 h 217"/>
                  <a:gd name="T24" fmla="*/ 1 w 128"/>
                  <a:gd name="T25" fmla="*/ 1 h 217"/>
                  <a:gd name="T26" fmla="*/ 1 w 128"/>
                  <a:gd name="T27" fmla="*/ 1 h 217"/>
                  <a:gd name="T28" fmla="*/ 1 w 128"/>
                  <a:gd name="T29" fmla="*/ 1 h 217"/>
                  <a:gd name="T30" fmla="*/ 0 w 128"/>
                  <a:gd name="T31" fmla="*/ 1 h 217"/>
                  <a:gd name="T32" fmla="*/ 1 w 128"/>
                  <a:gd name="T33" fmla="*/ 1 h 217"/>
                  <a:gd name="T34" fmla="*/ 1 w 128"/>
                  <a:gd name="T35" fmla="*/ 1 h 217"/>
                  <a:gd name="T36" fmla="*/ 1 w 128"/>
                  <a:gd name="T37" fmla="*/ 1 h 217"/>
                  <a:gd name="T38" fmla="*/ 1 w 128"/>
                  <a:gd name="T39" fmla="*/ 1 h 217"/>
                  <a:gd name="T40" fmla="*/ 1 w 128"/>
                  <a:gd name="T41" fmla="*/ 1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" name="Freeform 13">
                <a:extLst>
                  <a:ext uri="{FF2B5EF4-FFF2-40B4-BE49-F238E27FC236}">
                    <a16:creationId xmlns:a16="http://schemas.microsoft.com/office/drawing/2014/main" id="{7F2F3906-DF15-48FB-8CE7-9942BD73504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1 w 117"/>
                  <a:gd name="T19" fmla="*/ 1 h 132"/>
                  <a:gd name="T20" fmla="*/ 1 w 117"/>
                  <a:gd name="T21" fmla="*/ 1 h 132"/>
                  <a:gd name="T22" fmla="*/ 1 w 117"/>
                  <a:gd name="T23" fmla="*/ 1 h 132"/>
                  <a:gd name="T24" fmla="*/ 1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1 w 117"/>
                  <a:gd name="T47" fmla="*/ 1 h 132"/>
                  <a:gd name="T48" fmla="*/ 1 w 117"/>
                  <a:gd name="T49" fmla="*/ 1 h 132"/>
                  <a:gd name="T50" fmla="*/ 1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6" name="Freeform 14">
                <a:extLst>
                  <a:ext uri="{FF2B5EF4-FFF2-40B4-BE49-F238E27FC236}">
                    <a16:creationId xmlns:a16="http://schemas.microsoft.com/office/drawing/2014/main" id="{73317E5A-8A3D-4A27-B0F4-3029CBBCC44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091" name="Group 15">
                <a:extLst>
                  <a:ext uri="{FF2B5EF4-FFF2-40B4-BE49-F238E27FC236}">
                    <a16:creationId xmlns:a16="http://schemas.microsoft.com/office/drawing/2014/main" id="{3FCA9801-F4C1-4872-96CB-675BC740FF6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>
                  <a:extLst>
                    <a:ext uri="{FF2B5EF4-FFF2-40B4-BE49-F238E27FC236}">
                      <a16:creationId xmlns:a16="http://schemas.microsoft.com/office/drawing/2014/main" id="{82517D82-60B3-488B-826C-54374B8F0F7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1 h 564"/>
                    <a:gd name="T14" fmla="*/ 1 w 207"/>
                    <a:gd name="T15" fmla="*/ 1 h 564"/>
                    <a:gd name="T16" fmla="*/ 1 w 207"/>
                    <a:gd name="T17" fmla="*/ 1 h 564"/>
                    <a:gd name="T18" fmla="*/ 1 w 207"/>
                    <a:gd name="T19" fmla="*/ 1 h 564"/>
                    <a:gd name="T20" fmla="*/ 1 w 207"/>
                    <a:gd name="T21" fmla="*/ 1 h 564"/>
                    <a:gd name="T22" fmla="*/ 1 w 207"/>
                    <a:gd name="T23" fmla="*/ 1 h 564"/>
                    <a:gd name="T24" fmla="*/ 1 w 207"/>
                    <a:gd name="T25" fmla="*/ 1 h 564"/>
                    <a:gd name="T26" fmla="*/ 1 w 207"/>
                    <a:gd name="T27" fmla="*/ 1 h 564"/>
                    <a:gd name="T28" fmla="*/ 1 w 207"/>
                    <a:gd name="T29" fmla="*/ 1 h 564"/>
                    <a:gd name="T30" fmla="*/ 1 w 207"/>
                    <a:gd name="T31" fmla="*/ 1 h 564"/>
                    <a:gd name="T32" fmla="*/ 1 w 207"/>
                    <a:gd name="T33" fmla="*/ 1 h 564"/>
                    <a:gd name="T34" fmla="*/ 1 w 207"/>
                    <a:gd name="T35" fmla="*/ 1 h 564"/>
                    <a:gd name="T36" fmla="*/ 1 w 207"/>
                    <a:gd name="T37" fmla="*/ 1 h 564"/>
                    <a:gd name="T38" fmla="*/ 1 w 207"/>
                    <a:gd name="T39" fmla="*/ 1 h 564"/>
                    <a:gd name="T40" fmla="*/ 1 w 207"/>
                    <a:gd name="T41" fmla="*/ 1 h 564"/>
                    <a:gd name="T42" fmla="*/ 1 w 207"/>
                    <a:gd name="T43" fmla="*/ 1 h 564"/>
                    <a:gd name="T44" fmla="*/ 1 w 207"/>
                    <a:gd name="T45" fmla="*/ 1 h 564"/>
                    <a:gd name="T46" fmla="*/ 1 w 207"/>
                    <a:gd name="T47" fmla="*/ 1 h 564"/>
                    <a:gd name="T48" fmla="*/ 1 w 207"/>
                    <a:gd name="T49" fmla="*/ 1 h 564"/>
                    <a:gd name="T50" fmla="*/ 1 w 207"/>
                    <a:gd name="T51" fmla="*/ 1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9" name="Freeform 17">
                  <a:extLst>
                    <a:ext uri="{FF2B5EF4-FFF2-40B4-BE49-F238E27FC236}">
                      <a16:creationId xmlns:a16="http://schemas.microsoft.com/office/drawing/2014/main" id="{7A2A0F31-663E-4D0E-9905-51B1DB6B14D3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1 h 232"/>
                    <a:gd name="T10" fmla="*/ 1 w 47"/>
                    <a:gd name="T11" fmla="*/ 1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0" name="Freeform 18">
                  <a:extLst>
                    <a:ext uri="{FF2B5EF4-FFF2-40B4-BE49-F238E27FC236}">
                      <a16:creationId xmlns:a16="http://schemas.microsoft.com/office/drawing/2014/main" id="{5EB28774-4884-46ED-87A3-E933759D0067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89" y="1723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060" name="Group 19">
              <a:extLst>
                <a:ext uri="{FF2B5EF4-FFF2-40B4-BE49-F238E27FC236}">
                  <a16:creationId xmlns:a16="http://schemas.microsoft.com/office/drawing/2014/main" id="{403CCF53-0939-43BD-981B-18272CA3870F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>
                <a:extLst>
                  <a:ext uri="{FF2B5EF4-FFF2-40B4-BE49-F238E27FC236}">
                    <a16:creationId xmlns:a16="http://schemas.microsoft.com/office/drawing/2014/main" id="{87EB9A8B-ABF5-4B68-BE32-9015F77587F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0" name="Freeform 21">
                <a:extLst>
                  <a:ext uri="{FF2B5EF4-FFF2-40B4-BE49-F238E27FC236}">
                    <a16:creationId xmlns:a16="http://schemas.microsoft.com/office/drawing/2014/main" id="{2470D89B-1BE1-4F49-9558-BE7EB28900C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1" name="Freeform 22">
                <a:extLst>
                  <a:ext uri="{FF2B5EF4-FFF2-40B4-BE49-F238E27FC236}">
                    <a16:creationId xmlns:a16="http://schemas.microsoft.com/office/drawing/2014/main" id="{CB4187D3-91B8-458B-984D-CFCFAA6C051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61" name="Group 23">
              <a:extLst>
                <a:ext uri="{FF2B5EF4-FFF2-40B4-BE49-F238E27FC236}">
                  <a16:creationId xmlns:a16="http://schemas.microsoft.com/office/drawing/2014/main" id="{79B5A70B-B7EE-4858-B3DB-9CAC971F9550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>
                <a:extLst>
                  <a:ext uri="{FF2B5EF4-FFF2-40B4-BE49-F238E27FC236}">
                    <a16:creationId xmlns:a16="http://schemas.microsoft.com/office/drawing/2014/main" id="{89CFF54E-9B95-4BB9-ABDF-43B401E6BDC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7" name="Freeform 25">
                <a:extLst>
                  <a:ext uri="{FF2B5EF4-FFF2-40B4-BE49-F238E27FC236}">
                    <a16:creationId xmlns:a16="http://schemas.microsoft.com/office/drawing/2014/main" id="{4A0A74C5-34DF-4A74-AFA6-5258D2FA543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8" name="Freeform 26">
                <a:extLst>
                  <a:ext uri="{FF2B5EF4-FFF2-40B4-BE49-F238E27FC236}">
                    <a16:creationId xmlns:a16="http://schemas.microsoft.com/office/drawing/2014/main" id="{16F4D91B-484A-4977-82CF-F20FC2E4DDB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62" name="Group 27">
              <a:extLst>
                <a:ext uri="{FF2B5EF4-FFF2-40B4-BE49-F238E27FC236}">
                  <a16:creationId xmlns:a16="http://schemas.microsoft.com/office/drawing/2014/main" id="{519D1A76-848E-4BEE-AE0E-B8A729F1B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>
                <a:extLst>
                  <a:ext uri="{FF2B5EF4-FFF2-40B4-BE49-F238E27FC236}">
                    <a16:creationId xmlns:a16="http://schemas.microsoft.com/office/drawing/2014/main" id="{297D232D-0075-46C8-BC9E-C75D4BD7B02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4" name="Freeform 29">
                <a:extLst>
                  <a:ext uri="{FF2B5EF4-FFF2-40B4-BE49-F238E27FC236}">
                    <a16:creationId xmlns:a16="http://schemas.microsoft.com/office/drawing/2014/main" id="{93007F4F-7537-4998-8F05-694B6796260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5" name="Freeform 30">
                <a:extLst>
                  <a:ext uri="{FF2B5EF4-FFF2-40B4-BE49-F238E27FC236}">
                    <a16:creationId xmlns:a16="http://schemas.microsoft.com/office/drawing/2014/main" id="{0BB83D67-7DC2-4797-A5D4-681E065247D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39" name="Freeform 31">
              <a:extLst>
                <a:ext uri="{FF2B5EF4-FFF2-40B4-BE49-F238E27FC236}">
                  <a16:creationId xmlns:a16="http://schemas.microsoft.com/office/drawing/2014/main" id="{0AEC0C63-1946-448D-9420-87667C16B3C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32">
              <a:extLst>
                <a:ext uri="{FF2B5EF4-FFF2-40B4-BE49-F238E27FC236}">
                  <a16:creationId xmlns:a16="http://schemas.microsoft.com/office/drawing/2014/main" id="{BEF78663-8E37-4D20-B4B6-151D65F8D1E4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326 w 109"/>
                <a:gd name="T3" fmla="*/ 1 h 156"/>
                <a:gd name="T4" fmla="*/ 1245 w 109"/>
                <a:gd name="T5" fmla="*/ 5 h 156"/>
                <a:gd name="T6" fmla="*/ 2480 w 109"/>
                <a:gd name="T7" fmla="*/ 51 h 156"/>
                <a:gd name="T8" fmla="*/ 3927 w 109"/>
                <a:gd name="T9" fmla="*/ 108 h 156"/>
                <a:gd name="T10" fmla="*/ 5249 w 109"/>
                <a:gd name="T11" fmla="*/ 198 h 156"/>
                <a:gd name="T12" fmla="*/ 6458 w 109"/>
                <a:gd name="T13" fmla="*/ 319 h 156"/>
                <a:gd name="T14" fmla="*/ 7208 w 109"/>
                <a:gd name="T15" fmla="*/ 483 h 156"/>
                <a:gd name="T16" fmla="*/ 7387 w 109"/>
                <a:gd name="T17" fmla="*/ 708 h 156"/>
                <a:gd name="T18" fmla="*/ 7036 w 109"/>
                <a:gd name="T19" fmla="*/ 708 h 156"/>
                <a:gd name="T20" fmla="*/ 6686 w 109"/>
                <a:gd name="T21" fmla="*/ 708 h 156"/>
                <a:gd name="T22" fmla="*/ 6282 w 109"/>
                <a:gd name="T23" fmla="*/ 708 h 156"/>
                <a:gd name="T24" fmla="*/ 5810 w 109"/>
                <a:gd name="T25" fmla="*/ 684 h 156"/>
                <a:gd name="T26" fmla="*/ 5471 w 109"/>
                <a:gd name="T27" fmla="*/ 683 h 156"/>
                <a:gd name="T28" fmla="*/ 5037 w 109"/>
                <a:gd name="T29" fmla="*/ 673 h 156"/>
                <a:gd name="T30" fmla="*/ 4442 w 109"/>
                <a:gd name="T31" fmla="*/ 649 h 156"/>
                <a:gd name="T32" fmla="*/ 3927 w 109"/>
                <a:gd name="T33" fmla="*/ 623 h 156"/>
                <a:gd name="T34" fmla="*/ 3579 w 109"/>
                <a:gd name="T35" fmla="*/ 566 h 156"/>
                <a:gd name="T36" fmla="*/ 3579 w 109"/>
                <a:gd name="T37" fmla="*/ 503 h 156"/>
                <a:gd name="T38" fmla="*/ 3765 w 109"/>
                <a:gd name="T39" fmla="*/ 431 h 156"/>
                <a:gd name="T40" fmla="*/ 3948 w 109"/>
                <a:gd name="T41" fmla="*/ 359 h 156"/>
                <a:gd name="T42" fmla="*/ 3765 w 109"/>
                <a:gd name="T43" fmla="*/ 278 h 156"/>
                <a:gd name="T44" fmla="*/ 3243 w 109"/>
                <a:gd name="T45" fmla="*/ 192 h 156"/>
                <a:gd name="T46" fmla="*/ 2120 w 109"/>
                <a:gd name="T47" fmla="*/ 10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" name="Freeform 33">
              <a:extLst>
                <a:ext uri="{FF2B5EF4-FFF2-40B4-BE49-F238E27FC236}">
                  <a16:creationId xmlns:a16="http://schemas.microsoft.com/office/drawing/2014/main" id="{0C0FB464-69FF-48A2-8A78-54A405CD1932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483 w 54"/>
                <a:gd name="T5" fmla="*/ 3 h 40"/>
                <a:gd name="T6" fmla="*/ 1077 w 54"/>
                <a:gd name="T7" fmla="*/ 43 h 40"/>
                <a:gd name="T8" fmla="*/ 1797 w 54"/>
                <a:gd name="T9" fmla="*/ 57 h 40"/>
                <a:gd name="T10" fmla="*/ 2402 w 54"/>
                <a:gd name="T11" fmla="*/ 71 h 40"/>
                <a:gd name="T12" fmla="*/ 3043 w 54"/>
                <a:gd name="T13" fmla="*/ 82 h 40"/>
                <a:gd name="T14" fmla="*/ 3719 w 54"/>
                <a:gd name="T15" fmla="*/ 88 h 40"/>
                <a:gd name="T16" fmla="*/ 4488 w 54"/>
                <a:gd name="T17" fmla="*/ 76 h 40"/>
                <a:gd name="T18" fmla="*/ 4385 w 54"/>
                <a:gd name="T19" fmla="*/ 120 h 40"/>
                <a:gd name="T20" fmla="*/ 4140 w 54"/>
                <a:gd name="T21" fmla="*/ 160 h 40"/>
                <a:gd name="T22" fmla="*/ 3672 w 54"/>
                <a:gd name="T23" fmla="*/ 185 h 40"/>
                <a:gd name="T24" fmla="*/ 3010 w 54"/>
                <a:gd name="T25" fmla="*/ 197 h 40"/>
                <a:gd name="T26" fmla="*/ 2308 w 54"/>
                <a:gd name="T27" fmla="*/ 195 h 40"/>
                <a:gd name="T28" fmla="*/ 1545 w 54"/>
                <a:gd name="T29" fmla="*/ 158 h 40"/>
                <a:gd name="T30" fmla="*/ 812 w 54"/>
                <a:gd name="T31" fmla="*/ 10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34">
              <a:extLst>
                <a:ext uri="{FF2B5EF4-FFF2-40B4-BE49-F238E27FC236}">
                  <a16:creationId xmlns:a16="http://schemas.microsoft.com/office/drawing/2014/main" id="{CAA8ECA4-084F-4CDC-94F9-C7161DD64E8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Freeform 35">
              <a:extLst>
                <a:ext uri="{FF2B5EF4-FFF2-40B4-BE49-F238E27FC236}">
                  <a16:creationId xmlns:a16="http://schemas.microsoft.com/office/drawing/2014/main" id="{DC51D15D-FCA3-406A-A1A8-323AD9957DC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Freeform 36">
              <a:extLst>
                <a:ext uri="{FF2B5EF4-FFF2-40B4-BE49-F238E27FC236}">
                  <a16:creationId xmlns:a16="http://schemas.microsoft.com/office/drawing/2014/main" id="{2C04EAFF-562C-4808-A09E-2298960CC33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Freeform 37">
              <a:extLst>
                <a:ext uri="{FF2B5EF4-FFF2-40B4-BE49-F238E27FC236}">
                  <a16:creationId xmlns:a16="http://schemas.microsoft.com/office/drawing/2014/main" id="{D771D045-6478-42AC-89EC-1BC82E1869A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Freeform 38">
              <a:extLst>
                <a:ext uri="{FF2B5EF4-FFF2-40B4-BE49-F238E27FC236}">
                  <a16:creationId xmlns:a16="http://schemas.microsoft.com/office/drawing/2014/main" id="{59094BC4-AD01-485E-A001-75878F99ACEA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49 h 237"/>
                <a:gd name="T4" fmla="*/ 1662 w 257"/>
                <a:gd name="T5" fmla="*/ 103 h 237"/>
                <a:gd name="T6" fmla="*/ 3804 w 257"/>
                <a:gd name="T7" fmla="*/ 157 h 237"/>
                <a:gd name="T8" fmla="*/ 6816 w 257"/>
                <a:gd name="T9" fmla="*/ 203 h 237"/>
                <a:gd name="T10" fmla="*/ 11012 w 257"/>
                <a:gd name="T11" fmla="*/ 247 h 237"/>
                <a:gd name="T12" fmla="*/ 16345 w 257"/>
                <a:gd name="T13" fmla="*/ 293 h 237"/>
                <a:gd name="T14" fmla="*/ 23154 w 257"/>
                <a:gd name="T15" fmla="*/ 335 h 237"/>
                <a:gd name="T16" fmla="*/ 30992 w 257"/>
                <a:gd name="T17" fmla="*/ 370 h 237"/>
                <a:gd name="T18" fmla="*/ 41069 w 257"/>
                <a:gd name="T19" fmla="*/ 403 h 237"/>
                <a:gd name="T20" fmla="*/ 52466 w 257"/>
                <a:gd name="T21" fmla="*/ 431 h 237"/>
                <a:gd name="T22" fmla="*/ 64621 w 257"/>
                <a:gd name="T23" fmla="*/ 454 h 237"/>
                <a:gd name="T24" fmla="*/ 79659 w 257"/>
                <a:gd name="T25" fmla="*/ 473 h 237"/>
                <a:gd name="T26" fmla="*/ 96074 w 257"/>
                <a:gd name="T27" fmla="*/ 485 h 237"/>
                <a:gd name="T28" fmla="*/ 114841 w 257"/>
                <a:gd name="T29" fmla="*/ 493 h 237"/>
                <a:gd name="T30" fmla="*/ 134219 w 257"/>
                <a:gd name="T31" fmla="*/ 489 h 237"/>
                <a:gd name="T32" fmla="*/ 156907 w 257"/>
                <a:gd name="T33" fmla="*/ 482 h 237"/>
                <a:gd name="T34" fmla="*/ 137028 w 257"/>
                <a:gd name="T35" fmla="*/ 470 h 237"/>
                <a:gd name="T36" fmla="*/ 118887 w 257"/>
                <a:gd name="T37" fmla="*/ 455 h 237"/>
                <a:gd name="T38" fmla="*/ 103824 w 257"/>
                <a:gd name="T39" fmla="*/ 439 h 237"/>
                <a:gd name="T40" fmla="*/ 90366 w 257"/>
                <a:gd name="T41" fmla="*/ 424 h 237"/>
                <a:gd name="T42" fmla="*/ 78096 w 257"/>
                <a:gd name="T43" fmla="*/ 401 h 237"/>
                <a:gd name="T44" fmla="*/ 68421 w 257"/>
                <a:gd name="T45" fmla="*/ 377 h 237"/>
                <a:gd name="T46" fmla="*/ 59495 w 257"/>
                <a:gd name="T47" fmla="*/ 351 h 237"/>
                <a:gd name="T48" fmla="*/ 51117 w 257"/>
                <a:gd name="T49" fmla="*/ 323 h 237"/>
                <a:gd name="T50" fmla="*/ 43589 w 257"/>
                <a:gd name="T51" fmla="*/ 293 h 237"/>
                <a:gd name="T52" fmla="*/ 37445 w 257"/>
                <a:gd name="T53" fmla="*/ 257 h 237"/>
                <a:gd name="T54" fmla="*/ 32177 w 257"/>
                <a:gd name="T55" fmla="*/ 223 h 237"/>
                <a:gd name="T56" fmla="*/ 26409 w 257"/>
                <a:gd name="T57" fmla="*/ 182 h 237"/>
                <a:gd name="T58" fmla="*/ 20131 w 257"/>
                <a:gd name="T59" fmla="*/ 142 h 237"/>
                <a:gd name="T60" fmla="*/ 14137 w 257"/>
                <a:gd name="T61" fmla="*/ 99 h 237"/>
                <a:gd name="T62" fmla="*/ 7141 w 257"/>
                <a:gd name="T63" fmla="*/ 4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Freeform 39">
              <a:extLst>
                <a:ext uri="{FF2B5EF4-FFF2-40B4-BE49-F238E27FC236}">
                  <a16:creationId xmlns:a16="http://schemas.microsoft.com/office/drawing/2014/main" id="{682C34C8-E16B-4B8D-8FA6-18E7B02B6364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54140 w 124"/>
                <a:gd name="T1" fmla="*/ 0 h 110"/>
                <a:gd name="T2" fmla="*/ 86553 w 124"/>
                <a:gd name="T3" fmla="*/ 286 h 110"/>
                <a:gd name="T4" fmla="*/ 84110 w 124"/>
                <a:gd name="T5" fmla="*/ 285 h 110"/>
                <a:gd name="T6" fmla="*/ 74719 w 124"/>
                <a:gd name="T7" fmla="*/ 280 h 110"/>
                <a:gd name="T8" fmla="*/ 62453 w 124"/>
                <a:gd name="T9" fmla="*/ 271 h 110"/>
                <a:gd name="T10" fmla="*/ 47719 w 124"/>
                <a:gd name="T11" fmla="*/ 265 h 110"/>
                <a:gd name="T12" fmla="*/ 31404 w 124"/>
                <a:gd name="T13" fmla="*/ 259 h 110"/>
                <a:gd name="T14" fmla="*/ 17827 w 124"/>
                <a:gd name="T15" fmla="*/ 261 h 110"/>
                <a:gd name="T16" fmla="*/ 6346 w 124"/>
                <a:gd name="T17" fmla="*/ 273 h 110"/>
                <a:gd name="T18" fmla="*/ 0 w 124"/>
                <a:gd name="T19" fmla="*/ 293 h 110"/>
                <a:gd name="T20" fmla="*/ 2598 w 124"/>
                <a:gd name="T21" fmla="*/ 261 h 110"/>
                <a:gd name="T22" fmla="*/ 5708 w 124"/>
                <a:gd name="T23" fmla="*/ 237 h 110"/>
                <a:gd name="T24" fmla="*/ 11511 w 124"/>
                <a:gd name="T25" fmla="*/ 219 h 110"/>
                <a:gd name="T26" fmla="*/ 17827 w 124"/>
                <a:gd name="T27" fmla="*/ 202 h 110"/>
                <a:gd name="T28" fmla="*/ 25290 w 124"/>
                <a:gd name="T29" fmla="*/ 191 h 110"/>
                <a:gd name="T30" fmla="*/ 32655 w 124"/>
                <a:gd name="T31" fmla="*/ 190 h 110"/>
                <a:gd name="T32" fmla="*/ 40949 w 124"/>
                <a:gd name="T33" fmla="*/ 190 h 110"/>
                <a:gd name="T34" fmla="*/ 50332 w 124"/>
                <a:gd name="T35" fmla="*/ 199 h 110"/>
                <a:gd name="T36" fmla="*/ 51002 w 124"/>
                <a:gd name="T37" fmla="*/ 190 h 110"/>
                <a:gd name="T38" fmla="*/ 48971 w 124"/>
                <a:gd name="T39" fmla="*/ 152 h 110"/>
                <a:gd name="T40" fmla="*/ 46717 w 124"/>
                <a:gd name="T41" fmla="*/ 101 h 110"/>
                <a:gd name="T42" fmla="*/ 45871 w 124"/>
                <a:gd name="T43" fmla="*/ 79 h 110"/>
                <a:gd name="T44" fmla="*/ 43979 w 124"/>
                <a:gd name="T45" fmla="*/ 79 h 110"/>
                <a:gd name="T46" fmla="*/ 42294 w 124"/>
                <a:gd name="T47" fmla="*/ 76 h 110"/>
                <a:gd name="T48" fmla="*/ 40949 w 124"/>
                <a:gd name="T49" fmla="*/ 67 h 110"/>
                <a:gd name="T50" fmla="*/ 40200 w 124"/>
                <a:gd name="T51" fmla="*/ 58 h 110"/>
                <a:gd name="T52" fmla="*/ 40200 w 124"/>
                <a:gd name="T53" fmla="*/ 49 h 110"/>
                <a:gd name="T54" fmla="*/ 40949 w 124"/>
                <a:gd name="T55" fmla="*/ 39 h 110"/>
                <a:gd name="T56" fmla="*/ 46372 w 124"/>
                <a:gd name="T57" fmla="*/ 8 h 110"/>
                <a:gd name="T58" fmla="*/ 54140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Freeform 40">
              <a:extLst>
                <a:ext uri="{FF2B5EF4-FFF2-40B4-BE49-F238E27FC236}">
                  <a16:creationId xmlns:a16="http://schemas.microsoft.com/office/drawing/2014/main" id="{19D05496-43B9-476E-A7E2-0712B433FD56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3541 w 109"/>
                <a:gd name="T3" fmla="*/ 1 h 156"/>
                <a:gd name="T4" fmla="*/ 12620 w 109"/>
                <a:gd name="T5" fmla="*/ 5 h 156"/>
                <a:gd name="T6" fmla="*/ 26420 w 109"/>
                <a:gd name="T7" fmla="*/ 12 h 156"/>
                <a:gd name="T8" fmla="*/ 41748 w 109"/>
                <a:gd name="T9" fmla="*/ 46 h 156"/>
                <a:gd name="T10" fmla="*/ 56302 w 109"/>
                <a:gd name="T11" fmla="*/ 73 h 156"/>
                <a:gd name="T12" fmla="*/ 69078 w 109"/>
                <a:gd name="T13" fmla="*/ 123 h 156"/>
                <a:gd name="T14" fmla="*/ 76868 w 109"/>
                <a:gd name="T15" fmla="*/ 188 h 156"/>
                <a:gd name="T16" fmla="*/ 78396 w 109"/>
                <a:gd name="T17" fmla="*/ 272 h 156"/>
                <a:gd name="T18" fmla="*/ 75930 w 109"/>
                <a:gd name="T19" fmla="*/ 272 h 156"/>
                <a:gd name="T20" fmla="*/ 71754 w 109"/>
                <a:gd name="T21" fmla="*/ 272 h 156"/>
                <a:gd name="T22" fmla="*/ 66892 w 109"/>
                <a:gd name="T23" fmla="*/ 272 h 156"/>
                <a:gd name="T24" fmla="*/ 62494 w 109"/>
                <a:gd name="T25" fmla="*/ 268 h 156"/>
                <a:gd name="T26" fmla="*/ 58130 w 109"/>
                <a:gd name="T27" fmla="*/ 266 h 156"/>
                <a:gd name="T28" fmla="*/ 53260 w 109"/>
                <a:gd name="T29" fmla="*/ 261 h 156"/>
                <a:gd name="T30" fmla="*/ 47427 w 109"/>
                <a:gd name="T31" fmla="*/ 253 h 156"/>
                <a:gd name="T32" fmla="*/ 41748 w 109"/>
                <a:gd name="T33" fmla="*/ 243 h 156"/>
                <a:gd name="T34" fmla="*/ 37980 w 109"/>
                <a:gd name="T35" fmla="*/ 218 h 156"/>
                <a:gd name="T36" fmla="*/ 37980 w 109"/>
                <a:gd name="T37" fmla="*/ 193 h 156"/>
                <a:gd name="T38" fmla="*/ 40590 w 109"/>
                <a:gd name="T39" fmla="*/ 169 h 156"/>
                <a:gd name="T40" fmla="*/ 42994 w 109"/>
                <a:gd name="T41" fmla="*/ 137 h 156"/>
                <a:gd name="T42" fmla="*/ 40590 w 109"/>
                <a:gd name="T43" fmla="*/ 110 h 156"/>
                <a:gd name="T44" fmla="*/ 34812 w 109"/>
                <a:gd name="T45" fmla="*/ 71 h 156"/>
                <a:gd name="T46" fmla="*/ 22653 w 109"/>
                <a:gd name="T47" fmla="*/ 4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Freeform 41">
              <a:extLst>
                <a:ext uri="{FF2B5EF4-FFF2-40B4-BE49-F238E27FC236}">
                  <a16:creationId xmlns:a16="http://schemas.microsoft.com/office/drawing/2014/main" id="{EB71A908-20B7-4DB4-A949-E7534BABB4D0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22457 w 46"/>
                <a:gd name="T1" fmla="*/ 0 h 94"/>
                <a:gd name="T2" fmla="*/ 14238 w 46"/>
                <a:gd name="T3" fmla="*/ 73 h 94"/>
                <a:gd name="T4" fmla="*/ 10564 w 46"/>
                <a:gd name="T5" fmla="*/ 122 h 94"/>
                <a:gd name="T6" fmla="*/ 7838 w 46"/>
                <a:gd name="T7" fmla="*/ 159 h 94"/>
                <a:gd name="T8" fmla="*/ 0 w 46"/>
                <a:gd name="T9" fmla="*/ 186 h 94"/>
                <a:gd name="T10" fmla="*/ 8603 w 46"/>
                <a:gd name="T11" fmla="*/ 174 h 94"/>
                <a:gd name="T12" fmla="*/ 16662 w 46"/>
                <a:gd name="T13" fmla="*/ 162 h 94"/>
                <a:gd name="T14" fmla="*/ 22567 w 46"/>
                <a:gd name="T15" fmla="*/ 136 h 94"/>
                <a:gd name="T16" fmla="*/ 28391 w 46"/>
                <a:gd name="T17" fmla="*/ 112 h 94"/>
                <a:gd name="T18" fmla="*/ 32318 w 46"/>
                <a:gd name="T19" fmla="*/ 88 h 94"/>
                <a:gd name="T20" fmla="*/ 32714 w 46"/>
                <a:gd name="T21" fmla="*/ 57 h 94"/>
                <a:gd name="T22" fmla="*/ 30268 w 46"/>
                <a:gd name="T23" fmla="*/ 15 h 94"/>
                <a:gd name="T24" fmla="*/ 2245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Freeform 42">
              <a:extLst>
                <a:ext uri="{FF2B5EF4-FFF2-40B4-BE49-F238E27FC236}">
                  <a16:creationId xmlns:a16="http://schemas.microsoft.com/office/drawing/2014/main" id="{5CDD47E6-2DC7-4D22-80C1-25EDD5845427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3568 w 54"/>
                <a:gd name="T5" fmla="*/ 3 h 40"/>
                <a:gd name="T6" fmla="*/ 7232 w 54"/>
                <a:gd name="T7" fmla="*/ 8 h 40"/>
                <a:gd name="T8" fmla="*/ 11627 w 54"/>
                <a:gd name="T9" fmla="*/ 12 h 40"/>
                <a:gd name="T10" fmla="*/ 16385 w 54"/>
                <a:gd name="T11" fmla="*/ 15 h 40"/>
                <a:gd name="T12" fmla="*/ 21505 w 54"/>
                <a:gd name="T13" fmla="*/ 17 h 40"/>
                <a:gd name="T14" fmla="*/ 25559 w 54"/>
                <a:gd name="T15" fmla="*/ 18 h 40"/>
                <a:gd name="T16" fmla="*/ 30320 w 54"/>
                <a:gd name="T17" fmla="*/ 16 h 40"/>
                <a:gd name="T18" fmla="*/ 29932 w 54"/>
                <a:gd name="T19" fmla="*/ 47 h 40"/>
                <a:gd name="T20" fmla="*/ 28252 w 54"/>
                <a:gd name="T21" fmla="*/ 55 h 40"/>
                <a:gd name="T22" fmla="*/ 24880 w 54"/>
                <a:gd name="T23" fmla="*/ 60 h 40"/>
                <a:gd name="T24" fmla="*/ 20671 w 54"/>
                <a:gd name="T25" fmla="*/ 63 h 40"/>
                <a:gd name="T26" fmla="*/ 15503 w 54"/>
                <a:gd name="T27" fmla="*/ 61 h 40"/>
                <a:gd name="T28" fmla="*/ 10496 w 54"/>
                <a:gd name="T29" fmla="*/ 54 h 40"/>
                <a:gd name="T30" fmla="*/ 5424 w 54"/>
                <a:gd name="T31" fmla="*/ 4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Freeform 43">
              <a:extLst>
                <a:ext uri="{FF2B5EF4-FFF2-40B4-BE49-F238E27FC236}">
                  <a16:creationId xmlns:a16="http://schemas.microsoft.com/office/drawing/2014/main" id="{9F300B53-4415-4B21-8BBF-79BD627C781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Freeform 44">
              <a:extLst>
                <a:ext uri="{FF2B5EF4-FFF2-40B4-BE49-F238E27FC236}">
                  <a16:creationId xmlns:a16="http://schemas.microsoft.com/office/drawing/2014/main" id="{7A4E01AA-F9BC-4A8B-9696-1B6576E3ECE8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1778 w 596"/>
                <a:gd name="T1" fmla="*/ 707 h 666"/>
                <a:gd name="T2" fmla="*/ 4365 w 596"/>
                <a:gd name="T3" fmla="*/ 655 h 666"/>
                <a:gd name="T4" fmla="*/ 0 w 596"/>
                <a:gd name="T5" fmla="*/ 554 h 666"/>
                <a:gd name="T6" fmla="*/ 2637 w 596"/>
                <a:gd name="T7" fmla="*/ 426 h 666"/>
                <a:gd name="T8" fmla="*/ 18353 w 596"/>
                <a:gd name="T9" fmla="*/ 290 h 666"/>
                <a:gd name="T10" fmla="*/ 49856 w 596"/>
                <a:gd name="T11" fmla="*/ 163 h 666"/>
                <a:gd name="T12" fmla="*/ 103042 w 596"/>
                <a:gd name="T13" fmla="*/ 56 h 666"/>
                <a:gd name="T14" fmla="*/ 178810 w 596"/>
                <a:gd name="T15" fmla="*/ 2 h 666"/>
                <a:gd name="T16" fmla="*/ 275740 w 596"/>
                <a:gd name="T17" fmla="*/ 9 h 666"/>
                <a:gd name="T18" fmla="*/ 350785 w 596"/>
                <a:gd name="T19" fmla="*/ 129 h 666"/>
                <a:gd name="T20" fmla="*/ 401509 w 596"/>
                <a:gd name="T21" fmla="*/ 315 h 666"/>
                <a:gd name="T22" fmla="*/ 428146 w 596"/>
                <a:gd name="T23" fmla="*/ 547 h 666"/>
                <a:gd name="T24" fmla="*/ 431444 w 596"/>
                <a:gd name="T25" fmla="*/ 786 h 666"/>
                <a:gd name="T26" fmla="*/ 410555 w 596"/>
                <a:gd name="T27" fmla="*/ 1006 h 666"/>
                <a:gd name="T28" fmla="*/ 367369 w 596"/>
                <a:gd name="T29" fmla="*/ 1178 h 666"/>
                <a:gd name="T30" fmla="*/ 302237 w 596"/>
                <a:gd name="T31" fmla="*/ 1272 h 666"/>
                <a:gd name="T32" fmla="*/ 282023 w 596"/>
                <a:gd name="T33" fmla="*/ 1265 h 666"/>
                <a:gd name="T34" fmla="*/ 319827 w 596"/>
                <a:gd name="T35" fmla="*/ 1187 h 666"/>
                <a:gd name="T36" fmla="*/ 349226 w 596"/>
                <a:gd name="T37" fmla="*/ 1041 h 666"/>
                <a:gd name="T38" fmla="*/ 369449 w 596"/>
                <a:gd name="T39" fmla="*/ 870 h 666"/>
                <a:gd name="T40" fmla="*/ 376629 w 596"/>
                <a:gd name="T41" fmla="*/ 682 h 666"/>
                <a:gd name="T42" fmla="*/ 372284 w 596"/>
                <a:gd name="T43" fmla="*/ 494 h 666"/>
                <a:gd name="T44" fmla="*/ 351250 w 596"/>
                <a:gd name="T45" fmla="*/ 333 h 666"/>
                <a:gd name="T46" fmla="*/ 313779 w 596"/>
                <a:gd name="T47" fmla="*/ 215 h 666"/>
                <a:gd name="T48" fmla="*/ 247319 w 596"/>
                <a:gd name="T49" fmla="*/ 142 h 666"/>
                <a:gd name="T50" fmla="*/ 178373 w 596"/>
                <a:gd name="T51" fmla="*/ 115 h 666"/>
                <a:gd name="T52" fmla="*/ 126229 w 596"/>
                <a:gd name="T53" fmla="*/ 134 h 666"/>
                <a:gd name="T54" fmla="*/ 87841 w 596"/>
                <a:gd name="T55" fmla="*/ 192 h 666"/>
                <a:gd name="T56" fmla="*/ 60778 w 596"/>
                <a:gd name="T57" fmla="*/ 285 h 666"/>
                <a:gd name="T58" fmla="*/ 41361 w 596"/>
                <a:gd name="T59" fmla="*/ 396 h 666"/>
                <a:gd name="T60" fmla="*/ 28913 w 596"/>
                <a:gd name="T61" fmla="*/ 520 h 666"/>
                <a:gd name="T62" fmla="*/ 20309 w 596"/>
                <a:gd name="T63" fmla="*/ 647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6781" name="Rectangle 45">
            <a:extLst>
              <a:ext uri="{FF2B5EF4-FFF2-40B4-BE49-F238E27FC236}">
                <a16:creationId xmlns:a16="http://schemas.microsoft.com/office/drawing/2014/main" id="{B6DD2ED2-4195-48B5-949E-B72650D6BA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46">
            <a:extLst>
              <a:ext uri="{FF2B5EF4-FFF2-40B4-BE49-F238E27FC236}">
                <a16:creationId xmlns:a16="http://schemas.microsoft.com/office/drawing/2014/main" id="{BC80D79E-3F48-490D-A332-9EEEA2A828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6783" name="Rectangle 47">
            <a:extLst>
              <a:ext uri="{FF2B5EF4-FFF2-40B4-BE49-F238E27FC236}">
                <a16:creationId xmlns:a16="http://schemas.microsoft.com/office/drawing/2014/main" id="{602ACB3B-619B-4F03-8CAD-A2D6132D13D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84" name="Rectangle 48">
            <a:extLst>
              <a:ext uri="{FF2B5EF4-FFF2-40B4-BE49-F238E27FC236}">
                <a16:creationId xmlns:a16="http://schemas.microsoft.com/office/drawing/2014/main" id="{D839D178-FA0C-44CF-B9AD-4D056F8FF2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85" name="Rectangle 49">
            <a:extLst>
              <a:ext uri="{FF2B5EF4-FFF2-40B4-BE49-F238E27FC236}">
                <a16:creationId xmlns:a16="http://schemas.microsoft.com/office/drawing/2014/main" id="{639394C6-EFBF-4604-ABF5-C43AF667A0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1E56290-24ED-41B1-8E9A-7429863A20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4" r:id="rId1"/>
    <p:sldLayoutId id="2147485404" r:id="rId2"/>
    <p:sldLayoutId id="2147485405" r:id="rId3"/>
    <p:sldLayoutId id="2147485406" r:id="rId4"/>
    <p:sldLayoutId id="2147485407" r:id="rId5"/>
    <p:sldLayoutId id="2147485408" r:id="rId6"/>
    <p:sldLayoutId id="2147485409" r:id="rId7"/>
    <p:sldLayoutId id="2147485410" r:id="rId8"/>
    <p:sldLayoutId id="2147485411" r:id="rId9"/>
    <p:sldLayoutId id="2147485412" r:id="rId10"/>
    <p:sldLayoutId id="2147485413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770FAC4-028F-4C8A-8BCD-7583DC515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313E734-87EA-4549-A1A7-E923A4E580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745072C-3E82-49A5-A5EF-397F6BF8CC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F96967C-C580-430C-8680-07595F0274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424000C-2157-44B9-A959-7583557A1F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374A276F-FEE2-40E3-9627-D9E33BEAE7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5" r:id="rId1"/>
    <p:sldLayoutId id="2147485416" r:id="rId2"/>
    <p:sldLayoutId id="2147485417" r:id="rId3"/>
    <p:sldLayoutId id="2147485418" r:id="rId4"/>
    <p:sldLayoutId id="2147485419" r:id="rId5"/>
    <p:sldLayoutId id="2147485420" r:id="rId6"/>
    <p:sldLayoutId id="2147485421" r:id="rId7"/>
    <p:sldLayoutId id="2147485422" r:id="rId8"/>
    <p:sldLayoutId id="2147485423" r:id="rId9"/>
    <p:sldLayoutId id="2147485424" r:id="rId10"/>
    <p:sldLayoutId id="21474854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73B7A54F-4844-491F-A9D4-EFEC09888A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76EF70B4-B0B8-47F5-BDA9-3FFEFB3A91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B3312-E4D6-4DAC-BAC4-2A95FD11F7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B74FAD7-7A82-4F42-8557-650AF4A48C62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DB926-5F6F-4F8E-AB2B-41DC9EE75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A62A5-C96D-47D8-B47A-96F920CDB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86E7237-D533-474E-89EB-CB39DA62CB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6" r:id="rId1"/>
    <p:sldLayoutId id="2147485427" r:id="rId2"/>
    <p:sldLayoutId id="2147485428" r:id="rId3"/>
    <p:sldLayoutId id="2147485429" r:id="rId4"/>
    <p:sldLayoutId id="2147485430" r:id="rId5"/>
    <p:sldLayoutId id="2147485431" r:id="rId6"/>
    <p:sldLayoutId id="2147485432" r:id="rId7"/>
    <p:sldLayoutId id="2147485433" r:id="rId8"/>
    <p:sldLayoutId id="2147485434" r:id="rId9"/>
    <p:sldLayoutId id="2147485435" r:id="rId10"/>
    <p:sldLayoutId id="214748543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4F5452A5-E983-4101-80FC-C7C460C59A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D84E85BC-EE98-40D2-BE4F-6456FEA909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34E96-2E14-4742-BA4B-885E9BD45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F224FB8-A4EF-4961-B46A-ED20F8BA5321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B6AEF-684F-4B2C-AD17-44EFADD76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BA5F4-5A6B-4147-9B3E-A015AE817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E068FB7-E89E-4E78-BD37-8DEC9DC47F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7" r:id="rId1"/>
    <p:sldLayoutId id="2147485438" r:id="rId2"/>
    <p:sldLayoutId id="2147485439" r:id="rId3"/>
    <p:sldLayoutId id="2147485440" r:id="rId4"/>
    <p:sldLayoutId id="2147485441" r:id="rId5"/>
    <p:sldLayoutId id="2147485442" r:id="rId6"/>
    <p:sldLayoutId id="2147485443" r:id="rId7"/>
    <p:sldLayoutId id="2147485444" r:id="rId8"/>
    <p:sldLayoutId id="2147485445" r:id="rId9"/>
    <p:sldLayoutId id="2147485446" r:id="rId10"/>
    <p:sldLayoutId id="214748544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1.jpeg"/><Relationship Id="rId7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slide" Target="slide14.xml"/><Relationship Id="rId11" Type="http://schemas.openxmlformats.org/officeDocument/2006/relationships/slide" Target="slide17.xml"/><Relationship Id="rId5" Type="http://schemas.openxmlformats.org/officeDocument/2006/relationships/image" Target="../media/image23.gif"/><Relationship Id="rId10" Type="http://schemas.openxmlformats.org/officeDocument/2006/relationships/slide" Target="slide15.xml"/><Relationship Id="rId4" Type="http://schemas.openxmlformats.org/officeDocument/2006/relationships/image" Target="../media/image22.gif"/><Relationship Id="rId9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gif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gif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gif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gif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gif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17">
            <a:extLst>
              <a:ext uri="{FF2B5EF4-FFF2-40B4-BE49-F238E27FC236}">
                <a16:creationId xmlns:a16="http://schemas.microsoft.com/office/drawing/2014/main" id="{EF4A1865-5760-4391-AEE6-59BDEA6C0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189288"/>
            <a:ext cx="915670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1">
            <a:extLst>
              <a:ext uri="{FF2B5EF4-FFF2-40B4-BE49-F238E27FC236}">
                <a16:creationId xmlns:a16="http://schemas.microsoft.com/office/drawing/2014/main" id="{373706C8-1571-4F96-8534-1598AC4C2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465388"/>
            <a:ext cx="3679825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19">
            <a:extLst>
              <a:ext uri="{FF2B5EF4-FFF2-40B4-BE49-F238E27FC236}">
                <a16:creationId xmlns:a16="http://schemas.microsoft.com/office/drawing/2014/main" id="{012E57A5-4678-4630-91B2-88D06F233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4230688"/>
            <a:ext cx="2830513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55">
            <a:extLst>
              <a:ext uri="{FF2B5EF4-FFF2-40B4-BE49-F238E27FC236}">
                <a16:creationId xmlns:a16="http://schemas.microsoft.com/office/drawing/2014/main" id="{D333409B-E49F-492D-A294-DF3D553F1A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1462088"/>
            <a:ext cx="5532437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69">
            <a:extLst>
              <a:ext uri="{FF2B5EF4-FFF2-40B4-BE49-F238E27FC236}">
                <a16:creationId xmlns:a16="http://schemas.microsoft.com/office/drawing/2014/main" id="{07560163-1691-4DA2-8D9D-7D81E7D79A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1828800"/>
            <a:ext cx="28241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8B669449-C395-4259-8F5B-655C7D11C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75" y="2393950"/>
            <a:ext cx="4400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>
                <a:solidFill>
                  <a:srgbClr val="FF0000"/>
                </a:solidFill>
                <a:latin typeface="Bauhaus 93" panose="04030905020B02020C02" pitchFamily="82" charset="0"/>
              </a:rPr>
              <a:t>Môn: Toán 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46087F-3E9F-445E-A0AE-3D5EB8665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038600"/>
            <a:ext cx="4495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F4AFA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Năm học: 2021 - 2022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0">
            <a:extLst>
              <a:ext uri="{FF2B5EF4-FFF2-40B4-BE49-F238E27FC236}">
                <a16:creationId xmlns:a16="http://schemas.microsoft.com/office/drawing/2014/main" id="{77F56FD5-462A-4EDE-B494-A0C4F4261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979488"/>
            <a:ext cx="87852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lphaLcParenR"/>
            </a:pPr>
            <a:r>
              <a:rPr lang="en-US" altLang="en-US" sz="2600">
                <a:solidFill>
                  <a:srgbClr val="000000"/>
                </a:solidFill>
                <a:latin typeface="Arial" panose="020B0604020202020204" pitchFamily="34" charset="0"/>
              </a:rPr>
              <a:t>Có đơn vị là mét:</a:t>
            </a:r>
          </a:p>
        </p:txBody>
      </p:sp>
      <p:sp>
        <p:nvSpPr>
          <p:cNvPr id="49155" name="TextBox 32">
            <a:extLst>
              <a:ext uri="{FF2B5EF4-FFF2-40B4-BE49-F238E27FC236}">
                <a16:creationId xmlns:a16="http://schemas.microsoft.com/office/drawing/2014/main" id="{FEFD5DE9-B61D-40B3-BB9B-E7FB630C5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3646488"/>
            <a:ext cx="87852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600">
                <a:solidFill>
                  <a:srgbClr val="000000"/>
                </a:solidFill>
                <a:latin typeface="Arial" panose="020B0604020202020204" pitchFamily="34" charset="0"/>
              </a:rPr>
              <a:t>b) Có đơn vị là đề - xi – mét:</a:t>
            </a:r>
          </a:p>
        </p:txBody>
      </p:sp>
      <p:grpSp>
        <p:nvGrpSpPr>
          <p:cNvPr id="49156" name="Group 12">
            <a:extLst>
              <a:ext uri="{FF2B5EF4-FFF2-40B4-BE49-F238E27FC236}">
                <a16:creationId xmlns:a16="http://schemas.microsoft.com/office/drawing/2014/main" id="{D1DBC30D-36D3-4980-BB75-C6BE93B3FCDF}"/>
              </a:ext>
            </a:extLst>
          </p:cNvPr>
          <p:cNvGrpSpPr>
            <a:grpSpLocks/>
          </p:cNvGrpSpPr>
          <p:nvPr/>
        </p:nvGrpSpPr>
        <p:grpSpPr bwMode="auto">
          <a:xfrm>
            <a:off x="369888" y="304800"/>
            <a:ext cx="8229600" cy="685800"/>
            <a:chOff x="337458" y="381000"/>
            <a:chExt cx="8229600" cy="6858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DEB2199-32AD-4228-A955-5CEB52919F13}"/>
                </a:ext>
              </a:extLst>
            </p:cNvPr>
            <p:cNvSpPr/>
            <p:nvPr/>
          </p:nvSpPr>
          <p:spPr bwMode="auto">
            <a:xfrm>
              <a:off x="456520" y="381000"/>
              <a:ext cx="990600" cy="6858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sz="26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49200" name="TextBox 1">
              <a:extLst>
                <a:ext uri="{FF2B5EF4-FFF2-40B4-BE49-F238E27FC236}">
                  <a16:creationId xmlns:a16="http://schemas.microsoft.com/office/drawing/2014/main" id="{E8710408-9CBD-422D-8CD7-832E6D5BC4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458" y="498157"/>
              <a:ext cx="82296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600" b="1">
                  <a:solidFill>
                    <a:srgbClr val="000000"/>
                  </a:solidFill>
                  <a:latin typeface="Arial" panose="020B0604020202020204" pitchFamily="34" charset="0"/>
                </a:rPr>
                <a:t>Bài 2  Viết các số đo sau dưới dạng số thập phân :</a:t>
              </a:r>
            </a:p>
          </p:txBody>
        </p:sp>
      </p:grpSp>
      <p:sp>
        <p:nvSpPr>
          <p:cNvPr id="49157" name="TextBox 15">
            <a:extLst>
              <a:ext uri="{FF2B5EF4-FFF2-40B4-BE49-F238E27FC236}">
                <a16:creationId xmlns:a16="http://schemas.microsoft.com/office/drawing/2014/main" id="{92DFE017-716B-4E05-B44A-8AA3939E9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66863"/>
            <a:ext cx="3657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>
                <a:solidFill>
                  <a:srgbClr val="000000"/>
                </a:solidFill>
                <a:latin typeface="Arial" panose="020B0604020202020204" pitchFamily="34" charset="0"/>
              </a:rPr>
              <a:t>3m 4dm =   …….    m</a:t>
            </a:r>
          </a:p>
        </p:txBody>
      </p:sp>
      <p:sp>
        <p:nvSpPr>
          <p:cNvPr id="49158" name="TextBox 16">
            <a:extLst>
              <a:ext uri="{FF2B5EF4-FFF2-40B4-BE49-F238E27FC236}">
                <a16:creationId xmlns:a16="http://schemas.microsoft.com/office/drawing/2014/main" id="{56715EA0-5E27-49BC-A5D6-F9EC5380D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95600"/>
            <a:ext cx="3657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>
                <a:solidFill>
                  <a:srgbClr val="000000"/>
                </a:solidFill>
                <a:latin typeface="Arial" panose="020B0604020202020204" pitchFamily="34" charset="0"/>
              </a:rPr>
              <a:t>21m 36cm = ……… m</a:t>
            </a:r>
          </a:p>
        </p:txBody>
      </p:sp>
      <p:sp>
        <p:nvSpPr>
          <p:cNvPr id="49159" name="TextBox 17">
            <a:extLst>
              <a:ext uri="{FF2B5EF4-FFF2-40B4-BE49-F238E27FC236}">
                <a16:creationId xmlns:a16="http://schemas.microsoft.com/office/drawing/2014/main" id="{E9170E0C-5E2B-47C8-9663-3A860DA34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09800"/>
            <a:ext cx="3657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>
                <a:solidFill>
                  <a:srgbClr val="000000"/>
                </a:solidFill>
                <a:latin typeface="Arial" panose="020B0604020202020204" pitchFamily="34" charset="0"/>
              </a:rPr>
              <a:t>2m 5cm = ……… m</a:t>
            </a:r>
          </a:p>
        </p:txBody>
      </p:sp>
      <p:sp>
        <p:nvSpPr>
          <p:cNvPr id="49160" name="TextBox 18">
            <a:extLst>
              <a:ext uri="{FF2B5EF4-FFF2-40B4-BE49-F238E27FC236}">
                <a16:creationId xmlns:a16="http://schemas.microsoft.com/office/drawing/2014/main" id="{0E6817E1-00D7-4A92-AF85-85270CB04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233863"/>
            <a:ext cx="3657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>
                <a:solidFill>
                  <a:srgbClr val="000000"/>
                </a:solidFill>
                <a:latin typeface="Arial" panose="020B0604020202020204" pitchFamily="34" charset="0"/>
              </a:rPr>
              <a:t>8dm 7cm = ……. dm</a:t>
            </a:r>
          </a:p>
        </p:txBody>
      </p:sp>
      <p:sp>
        <p:nvSpPr>
          <p:cNvPr id="49161" name="TextBox 19">
            <a:extLst>
              <a:ext uri="{FF2B5EF4-FFF2-40B4-BE49-F238E27FC236}">
                <a16:creationId xmlns:a16="http://schemas.microsoft.com/office/drawing/2014/main" id="{AE9C946D-AEC1-4005-958C-4DD8A957C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03875"/>
            <a:ext cx="3657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>
                <a:solidFill>
                  <a:srgbClr val="000000"/>
                </a:solidFill>
                <a:latin typeface="Arial" panose="020B0604020202020204" pitchFamily="34" charset="0"/>
              </a:rPr>
              <a:t>73mm = ………. dm</a:t>
            </a:r>
          </a:p>
        </p:txBody>
      </p:sp>
      <p:sp>
        <p:nvSpPr>
          <p:cNvPr id="49162" name="TextBox 20">
            <a:extLst>
              <a:ext uri="{FF2B5EF4-FFF2-40B4-BE49-F238E27FC236}">
                <a16:creationId xmlns:a16="http://schemas.microsoft.com/office/drawing/2014/main" id="{CC611A9D-7FB1-407D-BDD8-D03158563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935538"/>
            <a:ext cx="3657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>
                <a:solidFill>
                  <a:srgbClr val="000000"/>
                </a:solidFill>
                <a:latin typeface="Arial" panose="020B0604020202020204" pitchFamily="34" charset="0"/>
              </a:rPr>
              <a:t>4dm 32mm = …….. dm</a:t>
            </a:r>
          </a:p>
        </p:txBody>
      </p:sp>
      <p:cxnSp>
        <p:nvCxnSpPr>
          <p:cNvPr id="11275" name="Straight Connector 2">
            <a:extLst>
              <a:ext uri="{FF2B5EF4-FFF2-40B4-BE49-F238E27FC236}">
                <a16:creationId xmlns:a16="http://schemas.microsoft.com/office/drawing/2014/main" id="{6B99C516-2787-459E-B433-2A64AD16D2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8400" y="827088"/>
            <a:ext cx="1981200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6" name="Straight Connector 23">
            <a:extLst>
              <a:ext uri="{FF2B5EF4-FFF2-40B4-BE49-F238E27FC236}">
                <a16:creationId xmlns:a16="http://schemas.microsoft.com/office/drawing/2014/main" id="{90F810C7-99EF-450F-B9E1-235E909BF70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6600" y="1395413"/>
            <a:ext cx="533400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7" name="Straight Connector 25">
            <a:extLst>
              <a:ext uri="{FF2B5EF4-FFF2-40B4-BE49-F238E27FC236}">
                <a16:creationId xmlns:a16="http://schemas.microsoft.com/office/drawing/2014/main" id="{D2D3C2D0-ED9F-45C2-9B35-D314B25B3E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38500" y="4038600"/>
            <a:ext cx="1790700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5A825A5-579E-4118-95FD-713B61947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524000"/>
            <a:ext cx="1295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 b="1">
                <a:solidFill>
                  <a:srgbClr val="FF0000"/>
                </a:solidFill>
                <a:latin typeface="Arial" panose="020B0604020202020204" pitchFamily="34" charset="0"/>
              </a:rPr>
              <a:t>3,4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347EE5-6A94-4FEE-9F6B-5799ADFC9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488" y="2206625"/>
            <a:ext cx="1295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 b="1">
                <a:solidFill>
                  <a:srgbClr val="FF0000"/>
                </a:solidFill>
                <a:latin typeface="Arial" panose="020B0604020202020204" pitchFamily="34" charset="0"/>
              </a:rPr>
              <a:t>2,05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5E6822-75A7-4EC4-9951-4B143EF4C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2878138"/>
            <a:ext cx="1295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 b="1">
                <a:solidFill>
                  <a:srgbClr val="FF0000"/>
                </a:solidFill>
                <a:latin typeface="Arial" panose="020B0604020202020204" pitchFamily="34" charset="0"/>
              </a:rPr>
              <a:t>21,36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99CDA0-AB99-4FF5-9534-52D7B70C8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233863"/>
            <a:ext cx="1295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 b="1">
                <a:solidFill>
                  <a:srgbClr val="FF0000"/>
                </a:solidFill>
                <a:latin typeface="Arial" panose="020B0604020202020204" pitchFamily="34" charset="0"/>
              </a:rPr>
              <a:t>8,7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8BCEB5-0019-487E-BF99-DC40D85B8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922838"/>
            <a:ext cx="1295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 b="1">
                <a:solidFill>
                  <a:srgbClr val="FF0000"/>
                </a:solidFill>
                <a:latin typeface="Arial" panose="020B0604020202020204" pitchFamily="34" charset="0"/>
              </a:rPr>
              <a:t>4,32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AE0659-8039-4B78-8277-0468F8FD8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0" y="5589588"/>
            <a:ext cx="1295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 b="1">
                <a:solidFill>
                  <a:srgbClr val="FF0000"/>
                </a:solidFill>
                <a:latin typeface="Arial" panose="020B0604020202020204" pitchFamily="34" charset="0"/>
              </a:rPr>
              <a:t>0,73</a:t>
            </a:r>
          </a:p>
        </p:txBody>
      </p:sp>
      <p:sp>
        <p:nvSpPr>
          <p:cNvPr id="22" name="TextBox 52">
            <a:extLst>
              <a:ext uri="{FF2B5EF4-FFF2-40B4-BE49-F238E27FC236}">
                <a16:creationId xmlns:a16="http://schemas.microsoft.com/office/drawing/2014/main" id="{B4F39AF9-DD45-4EFF-B0C2-FC3CD8CC3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1622425"/>
            <a:ext cx="228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23" name="TextBox 53">
            <a:extLst>
              <a:ext uri="{FF2B5EF4-FFF2-40B4-BE49-F238E27FC236}">
                <a16:creationId xmlns:a16="http://schemas.microsoft.com/office/drawing/2014/main" id="{58186B6E-5FF8-4BDA-A1A4-5FFDB556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488" y="1622425"/>
            <a:ext cx="90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dm</a:t>
            </a:r>
          </a:p>
        </p:txBody>
      </p:sp>
      <p:sp>
        <p:nvSpPr>
          <p:cNvPr id="24" name="TextBox 54">
            <a:extLst>
              <a:ext uri="{FF2B5EF4-FFF2-40B4-BE49-F238E27FC236}">
                <a16:creationId xmlns:a16="http://schemas.microsoft.com/office/drawing/2014/main" id="{41E5E53A-BF67-43BB-978A-BF2C678EE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0" y="1619250"/>
            <a:ext cx="90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cm</a:t>
            </a:r>
          </a:p>
        </p:txBody>
      </p:sp>
      <p:cxnSp>
        <p:nvCxnSpPr>
          <p:cNvPr id="25" name="Straight Arrow Connector 55">
            <a:extLst>
              <a:ext uri="{FF2B5EF4-FFF2-40B4-BE49-F238E27FC236}">
                <a16:creationId xmlns:a16="http://schemas.microsoft.com/office/drawing/2014/main" id="{7D738F4C-62DD-4D38-84F9-9D0481A1F7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10400" y="2057400"/>
            <a:ext cx="0" cy="277813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56">
            <a:extLst>
              <a:ext uri="{FF2B5EF4-FFF2-40B4-BE49-F238E27FC236}">
                <a16:creationId xmlns:a16="http://schemas.microsoft.com/office/drawing/2014/main" id="{EC4B0DA8-189D-404D-B537-BBDF1DAAE9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72363" y="2057400"/>
            <a:ext cx="0" cy="277813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57">
            <a:extLst>
              <a:ext uri="{FF2B5EF4-FFF2-40B4-BE49-F238E27FC236}">
                <a16:creationId xmlns:a16="http://schemas.microsoft.com/office/drawing/2014/main" id="{CD9E2753-A41A-4E49-8B7A-0739E1C4A9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29563" y="2057400"/>
            <a:ext cx="0" cy="277813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61">
            <a:extLst>
              <a:ext uri="{FF2B5EF4-FFF2-40B4-BE49-F238E27FC236}">
                <a16:creationId xmlns:a16="http://schemas.microsoft.com/office/drawing/2014/main" id="{D00EA249-AC3C-48F5-9B60-2183F4E75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0" y="2274888"/>
            <a:ext cx="709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21</a:t>
            </a:r>
          </a:p>
        </p:txBody>
      </p:sp>
      <p:sp>
        <p:nvSpPr>
          <p:cNvPr id="29" name="Rectangle 62">
            <a:extLst>
              <a:ext uri="{FF2B5EF4-FFF2-40B4-BE49-F238E27FC236}">
                <a16:creationId xmlns:a16="http://schemas.microsoft.com/office/drawing/2014/main" id="{B1E28D7B-7799-41BB-A356-7CB17C4C5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313" y="2274888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0" name="TextBox 63">
            <a:extLst>
              <a:ext uri="{FF2B5EF4-FFF2-40B4-BE49-F238E27FC236}">
                <a16:creationId xmlns:a16="http://schemas.microsoft.com/office/drawing/2014/main" id="{F6CDBF19-20F1-4974-863F-F436A1EAB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738" y="2100263"/>
            <a:ext cx="133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</p:txBody>
      </p:sp>
      <p:sp>
        <p:nvSpPr>
          <p:cNvPr id="31" name="Rectangle 64">
            <a:extLst>
              <a:ext uri="{FF2B5EF4-FFF2-40B4-BE49-F238E27FC236}">
                <a16:creationId xmlns:a16="http://schemas.microsoft.com/office/drawing/2014/main" id="{EFDF66F4-951F-4E65-A792-D851CEE75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863" y="2263775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32" name="TextBox 61">
            <a:extLst>
              <a:ext uri="{FF2B5EF4-FFF2-40B4-BE49-F238E27FC236}">
                <a16:creationId xmlns:a16="http://schemas.microsoft.com/office/drawing/2014/main" id="{1911F28B-0197-43C4-AE90-17B6E911C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278063"/>
            <a:ext cx="677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21</a:t>
            </a:r>
          </a:p>
        </p:txBody>
      </p:sp>
      <p:sp>
        <p:nvSpPr>
          <p:cNvPr id="33" name="Rectangle 62">
            <a:extLst>
              <a:ext uri="{FF2B5EF4-FFF2-40B4-BE49-F238E27FC236}">
                <a16:creationId xmlns:a16="http://schemas.microsoft.com/office/drawing/2014/main" id="{63900792-4891-4304-80A9-13DE3472B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038" y="2289175"/>
            <a:ext cx="585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A66857-92BB-4105-ABAE-CD6C8490E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3" y="2260600"/>
            <a:ext cx="503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endParaRPr lang="en-US" altLang="en-US" sz="2800"/>
          </a:p>
        </p:txBody>
      </p:sp>
      <p:sp>
        <p:nvSpPr>
          <p:cNvPr id="49185" name="TextBox 7">
            <a:extLst>
              <a:ext uri="{FF2B5EF4-FFF2-40B4-BE49-F238E27FC236}">
                <a16:creationId xmlns:a16="http://schemas.microsoft.com/office/drawing/2014/main" id="{C4466EF9-2AFF-4293-9F5B-CD56B2733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0888" y="2284413"/>
            <a:ext cx="434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    21m 36cm =                </a:t>
            </a:r>
          </a:p>
        </p:txBody>
      </p:sp>
      <p:sp>
        <p:nvSpPr>
          <p:cNvPr id="36" name="TextBox 52">
            <a:extLst>
              <a:ext uri="{FF2B5EF4-FFF2-40B4-BE49-F238E27FC236}">
                <a16:creationId xmlns:a16="http://schemas.microsoft.com/office/drawing/2014/main" id="{70B6AD9F-8D18-4A4E-BB1A-82FBB0E99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450" y="4886325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dm</a:t>
            </a:r>
          </a:p>
        </p:txBody>
      </p:sp>
      <p:sp>
        <p:nvSpPr>
          <p:cNvPr id="37" name="TextBox 53">
            <a:extLst>
              <a:ext uri="{FF2B5EF4-FFF2-40B4-BE49-F238E27FC236}">
                <a16:creationId xmlns:a16="http://schemas.microsoft.com/office/drawing/2014/main" id="{19D95B8C-F85A-4690-A2B6-7EF40D530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738" y="4884738"/>
            <a:ext cx="90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cm</a:t>
            </a:r>
          </a:p>
        </p:txBody>
      </p:sp>
      <p:sp>
        <p:nvSpPr>
          <p:cNvPr id="38" name="TextBox 54">
            <a:extLst>
              <a:ext uri="{FF2B5EF4-FFF2-40B4-BE49-F238E27FC236}">
                <a16:creationId xmlns:a16="http://schemas.microsoft.com/office/drawing/2014/main" id="{8C6692D6-1E67-494F-8868-75DBB009D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388" y="4884738"/>
            <a:ext cx="90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mm</a:t>
            </a:r>
          </a:p>
        </p:txBody>
      </p:sp>
      <p:cxnSp>
        <p:nvCxnSpPr>
          <p:cNvPr id="39" name="Straight Arrow Connector 55">
            <a:extLst>
              <a:ext uri="{FF2B5EF4-FFF2-40B4-BE49-F238E27FC236}">
                <a16:creationId xmlns:a16="http://schemas.microsoft.com/office/drawing/2014/main" id="{0B110E63-F522-45C7-B169-E92CEA4B42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40563" y="5321300"/>
            <a:ext cx="0" cy="277813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Arrow Connector 56">
            <a:extLst>
              <a:ext uri="{FF2B5EF4-FFF2-40B4-BE49-F238E27FC236}">
                <a16:creationId xmlns:a16="http://schemas.microsoft.com/office/drawing/2014/main" id="{25FAFDC5-9595-4B28-B009-223344BB48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45388" y="5321300"/>
            <a:ext cx="0" cy="277813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57">
            <a:extLst>
              <a:ext uri="{FF2B5EF4-FFF2-40B4-BE49-F238E27FC236}">
                <a16:creationId xmlns:a16="http://schemas.microsoft.com/office/drawing/2014/main" id="{41442741-5AA4-4E5A-8A31-7C9AE34762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59725" y="5321300"/>
            <a:ext cx="0" cy="277813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TextBox 61">
            <a:extLst>
              <a:ext uri="{FF2B5EF4-FFF2-40B4-BE49-F238E27FC236}">
                <a16:creationId xmlns:a16="http://schemas.microsoft.com/office/drawing/2014/main" id="{A9DAC648-01E7-42BF-A974-B9FFE8EB0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0663" y="5538788"/>
            <a:ext cx="709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3" name="Rectangle 62">
            <a:extLst>
              <a:ext uri="{FF2B5EF4-FFF2-40B4-BE49-F238E27FC236}">
                <a16:creationId xmlns:a16="http://schemas.microsoft.com/office/drawing/2014/main" id="{583EF803-4059-4617-861A-5A829D673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7475" y="5538788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4" name="TextBox 63">
            <a:extLst>
              <a:ext uri="{FF2B5EF4-FFF2-40B4-BE49-F238E27FC236}">
                <a16:creationId xmlns:a16="http://schemas.microsoft.com/office/drawing/2014/main" id="{B2464106-2F20-4C88-A3A3-5B9A91BEC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5364163"/>
            <a:ext cx="133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</p:txBody>
      </p:sp>
      <p:sp>
        <p:nvSpPr>
          <p:cNvPr id="45" name="Rectangle 64">
            <a:extLst>
              <a:ext uri="{FF2B5EF4-FFF2-40B4-BE49-F238E27FC236}">
                <a16:creationId xmlns:a16="http://schemas.microsoft.com/office/drawing/2014/main" id="{8047592D-68FC-4DDD-990F-07AF7AD82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025" y="5527675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46" name="TextBox 61">
            <a:extLst>
              <a:ext uri="{FF2B5EF4-FFF2-40B4-BE49-F238E27FC236}">
                <a16:creationId xmlns:a16="http://schemas.microsoft.com/office/drawing/2014/main" id="{E866A70D-1026-438B-A577-BAB5AC335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0" y="5540375"/>
            <a:ext cx="677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73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75FE8E-6F50-4F2B-B0E0-27C82FF69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7488" y="5524500"/>
            <a:ext cx="823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 dm</a:t>
            </a:r>
            <a:endParaRPr lang="en-US" altLang="en-US" sz="2800"/>
          </a:p>
        </p:txBody>
      </p:sp>
      <p:sp>
        <p:nvSpPr>
          <p:cNvPr id="49198" name="TextBox 7">
            <a:extLst>
              <a:ext uri="{FF2B5EF4-FFF2-40B4-BE49-F238E27FC236}">
                <a16:creationId xmlns:a16="http://schemas.microsoft.com/office/drawing/2014/main" id="{88EA9F56-BD79-4ED2-A69B-09D0EF4EC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5538788"/>
            <a:ext cx="434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    73mm =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42" grpId="0"/>
      <p:bldP spid="43" grpId="0"/>
      <p:bldP spid="44" grpId="0"/>
      <p:bldP spid="45" grpId="0"/>
      <p:bldP spid="46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8">
            <a:extLst>
              <a:ext uri="{FF2B5EF4-FFF2-40B4-BE49-F238E27FC236}">
                <a16:creationId xmlns:a16="http://schemas.microsoft.com/office/drawing/2014/main" id="{FF71A15B-AF0F-4EE8-B7E6-91F6D2EB3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03550"/>
            <a:ext cx="4648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>
                <a:solidFill>
                  <a:srgbClr val="000000"/>
                </a:solidFill>
                <a:latin typeface="Arial" panose="020B0604020202020204" pitchFamily="34" charset="0"/>
              </a:rPr>
              <a:t>c)  302m = …….     km</a:t>
            </a:r>
          </a:p>
        </p:txBody>
      </p:sp>
      <p:sp>
        <p:nvSpPr>
          <p:cNvPr id="50179" name="TextBox 19">
            <a:extLst>
              <a:ext uri="{FF2B5EF4-FFF2-40B4-BE49-F238E27FC236}">
                <a16:creationId xmlns:a16="http://schemas.microsoft.com/office/drawing/2014/main" id="{D57C6FF3-07A3-4929-B81D-6C0CF0C87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57438"/>
            <a:ext cx="4191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>
                <a:solidFill>
                  <a:srgbClr val="000000"/>
                </a:solidFill>
                <a:latin typeface="Arial" panose="020B0604020202020204" pitchFamily="34" charset="0"/>
              </a:rPr>
              <a:t>b)  5km 75m = ………. km</a:t>
            </a:r>
          </a:p>
        </p:txBody>
      </p:sp>
      <p:sp>
        <p:nvSpPr>
          <p:cNvPr id="50180" name="TextBox 20">
            <a:extLst>
              <a:ext uri="{FF2B5EF4-FFF2-40B4-BE49-F238E27FC236}">
                <a16:creationId xmlns:a16="http://schemas.microsoft.com/office/drawing/2014/main" id="{38F381A0-0D98-4186-8586-B991C4C57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11325"/>
            <a:ext cx="5410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>
                <a:solidFill>
                  <a:srgbClr val="000000"/>
                </a:solidFill>
                <a:latin typeface="Arial" panose="020B0604020202020204" pitchFamily="34" charset="0"/>
              </a:rPr>
              <a:t>a)  5km 302m = ……..   km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F4A820-9403-44FC-8080-56FF9C574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676400"/>
            <a:ext cx="1295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 b="1">
                <a:solidFill>
                  <a:srgbClr val="FF0000"/>
                </a:solidFill>
                <a:latin typeface="Arial" panose="020B0604020202020204" pitchFamily="34" charset="0"/>
              </a:rPr>
              <a:t>5,302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92CD40-132D-4339-9520-1601EBAA7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336800"/>
            <a:ext cx="1295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 b="1">
                <a:solidFill>
                  <a:srgbClr val="FF0000"/>
                </a:solidFill>
                <a:latin typeface="Arial" panose="020B0604020202020204" pitchFamily="34" charset="0"/>
              </a:rPr>
              <a:t>5,075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9A719-8A94-4814-B83D-3E03A3910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971800"/>
            <a:ext cx="13366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 b="1">
                <a:solidFill>
                  <a:srgbClr val="FF0000"/>
                </a:solidFill>
                <a:latin typeface="Arial" panose="020B0604020202020204" pitchFamily="34" charset="0"/>
              </a:rPr>
              <a:t>0,302</a:t>
            </a:r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82C543A1-143F-4300-9D65-433DE1D13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8" y="3675063"/>
            <a:ext cx="8596312" cy="104933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km       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hm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dam      m       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dm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cm      mm</a:t>
            </a:r>
            <a:br>
              <a:rPr lang="en-US" sz="2400" dirty="0">
                <a:solidFill>
                  <a:srgbClr val="339966"/>
                </a:solidFill>
              </a:rPr>
            </a:br>
            <a:endParaRPr lang="en-US" sz="2400" dirty="0">
              <a:solidFill>
                <a:srgbClr val="339966"/>
              </a:solidFill>
            </a:endParaRPr>
          </a:p>
        </p:txBody>
      </p:sp>
      <p:sp>
        <p:nvSpPr>
          <p:cNvPr id="15" name="Text Box 24">
            <a:extLst>
              <a:ext uri="{FF2B5EF4-FFF2-40B4-BE49-F238E27FC236}">
                <a16:creationId xmlns:a16="http://schemas.microsoft.com/office/drawing/2014/main" id="{14B6B6E9-F3C4-4074-854A-E08C8FB79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4419600"/>
            <a:ext cx="457200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chemeClr val="accent6">
                    <a:lumMod val="10000"/>
                  </a:schemeClr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16" name="Text Box 24">
            <a:extLst>
              <a:ext uri="{FF2B5EF4-FFF2-40B4-BE49-F238E27FC236}">
                <a16:creationId xmlns:a16="http://schemas.microsoft.com/office/drawing/2014/main" id="{7011763C-BE20-43F7-8E2D-8D5EF02A8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419600"/>
            <a:ext cx="527050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chemeClr val="accent6">
                    <a:lumMod val="10000"/>
                  </a:schemeClr>
                </a:solidFill>
                <a:latin typeface=".VnTime" panose="020B7200000000000000" pitchFamily="34" charset="0"/>
              </a:rPr>
              <a:t>0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id="{F6AE1619-2CA9-4C82-9954-53F166E5C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419600"/>
            <a:ext cx="387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18" name="Text Box 24">
            <a:extLst>
              <a:ext uri="{FF2B5EF4-FFF2-40B4-BE49-F238E27FC236}">
                <a16:creationId xmlns:a16="http://schemas.microsoft.com/office/drawing/2014/main" id="{9BF41B57-C73D-42EB-B914-E8778E53A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4419600"/>
            <a:ext cx="495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20" name="TextBox 46">
            <a:extLst>
              <a:ext uri="{FF2B5EF4-FFF2-40B4-BE49-F238E27FC236}">
                <a16:creationId xmlns:a16="http://schemas.microsoft.com/office/drawing/2014/main" id="{1D8CCA18-8E19-48B6-B520-195562BFA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0163" y="43434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,</a:t>
            </a:r>
          </a:p>
        </p:txBody>
      </p:sp>
      <p:grpSp>
        <p:nvGrpSpPr>
          <p:cNvPr id="50190" name="Group 12">
            <a:extLst>
              <a:ext uri="{FF2B5EF4-FFF2-40B4-BE49-F238E27FC236}">
                <a16:creationId xmlns:a16="http://schemas.microsoft.com/office/drawing/2014/main" id="{500C743D-0A34-4998-BBB1-16A990869E9D}"/>
              </a:ext>
            </a:extLst>
          </p:cNvPr>
          <p:cNvGrpSpPr>
            <a:grpSpLocks/>
          </p:cNvGrpSpPr>
          <p:nvPr/>
        </p:nvGrpSpPr>
        <p:grpSpPr bwMode="auto">
          <a:xfrm>
            <a:off x="338138" y="381000"/>
            <a:ext cx="8229600" cy="685800"/>
            <a:chOff x="337458" y="381000"/>
            <a:chExt cx="8229600" cy="6858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7D16AE-CBA4-4928-8ECA-189B61BAF70C}"/>
                </a:ext>
              </a:extLst>
            </p:cNvPr>
            <p:cNvSpPr/>
            <p:nvPr/>
          </p:nvSpPr>
          <p:spPr bwMode="auto">
            <a:xfrm>
              <a:off x="456520" y="381000"/>
              <a:ext cx="990600" cy="6858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50204" name="TextBox 1">
              <a:extLst>
                <a:ext uri="{FF2B5EF4-FFF2-40B4-BE49-F238E27FC236}">
                  <a16:creationId xmlns:a16="http://schemas.microsoft.com/office/drawing/2014/main" id="{BCDECF15-15C1-4517-B941-5F26264A7B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458" y="498157"/>
              <a:ext cx="82296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600" b="1">
                  <a:solidFill>
                    <a:srgbClr val="000000"/>
                  </a:solidFill>
                  <a:latin typeface="Arial" panose="020B0604020202020204" pitchFamily="34" charset="0"/>
                </a:rPr>
                <a:t>Bài 3  Viết số thập phân thích hợp vào chỗ chấm:</a:t>
              </a:r>
            </a:p>
          </p:txBody>
        </p:sp>
      </p:grpSp>
      <p:sp>
        <p:nvSpPr>
          <p:cNvPr id="26" name="Text Box 24">
            <a:extLst>
              <a:ext uri="{FF2B5EF4-FFF2-40B4-BE49-F238E27FC236}">
                <a16:creationId xmlns:a16="http://schemas.microsoft.com/office/drawing/2014/main" id="{8EF8E45E-72C9-4786-92D8-9E1F5C6E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105400"/>
            <a:ext cx="800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7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CB9A07DC-BB6B-4DCD-8973-A6741DA52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105400"/>
            <a:ext cx="387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D3F03999-DE2C-42DD-983F-6DD973E60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3" y="5105400"/>
            <a:ext cx="387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29" name="Text Box 24">
            <a:extLst>
              <a:ext uri="{FF2B5EF4-FFF2-40B4-BE49-F238E27FC236}">
                <a16:creationId xmlns:a16="http://schemas.microsoft.com/office/drawing/2014/main" id="{A5EF5D10-82CF-4771-B7D6-20F1F10FD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51054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30" name="TextBox 46">
            <a:extLst>
              <a:ext uri="{FF2B5EF4-FFF2-40B4-BE49-F238E27FC236}">
                <a16:creationId xmlns:a16="http://schemas.microsoft.com/office/drawing/2014/main" id="{701478AE-6AAB-47AC-AB59-E5E521C4C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5038725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</p:txBody>
      </p:sp>
      <p:sp>
        <p:nvSpPr>
          <p:cNvPr id="31" name="TextBox 46">
            <a:extLst>
              <a:ext uri="{FF2B5EF4-FFF2-40B4-BE49-F238E27FC236}">
                <a16:creationId xmlns:a16="http://schemas.microsoft.com/office/drawing/2014/main" id="{96448CC2-1B7D-4710-A449-2D5B1F090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6388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,</a:t>
            </a:r>
          </a:p>
        </p:txBody>
      </p:sp>
      <p:sp>
        <p:nvSpPr>
          <p:cNvPr id="32" name="Text Box 24">
            <a:extLst>
              <a:ext uri="{FF2B5EF4-FFF2-40B4-BE49-F238E27FC236}">
                <a16:creationId xmlns:a16="http://schemas.microsoft.com/office/drawing/2014/main" id="{27F22A24-4171-4179-A9DE-2E758ED3C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5638800"/>
            <a:ext cx="400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3" name="Text Box 24">
            <a:extLst>
              <a:ext uri="{FF2B5EF4-FFF2-40B4-BE49-F238E27FC236}">
                <a16:creationId xmlns:a16="http://schemas.microsoft.com/office/drawing/2014/main" id="{DA1BCD89-A916-45A2-AC93-C0BE98CC9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538" y="5638800"/>
            <a:ext cx="527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34" name="Text Box 24">
            <a:extLst>
              <a:ext uri="{FF2B5EF4-FFF2-40B4-BE49-F238E27FC236}">
                <a16:creationId xmlns:a16="http://schemas.microsoft.com/office/drawing/2014/main" id="{2A1B8751-E0EB-43D2-8973-4F910A633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638800"/>
            <a:ext cx="387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35" name="Text Box 24">
            <a:extLst>
              <a:ext uri="{FF2B5EF4-FFF2-40B4-BE49-F238E27FC236}">
                <a16:creationId xmlns:a16="http://schemas.microsoft.com/office/drawing/2014/main" id="{3E8BCB54-6760-4CDD-8984-723C03116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813" y="4419600"/>
            <a:ext cx="920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.VnTime" pitchFamily="34" charset="0"/>
              </a:rPr>
              <a:t>km</a:t>
            </a:r>
          </a:p>
        </p:txBody>
      </p:sp>
      <p:sp>
        <p:nvSpPr>
          <p:cNvPr id="36" name="Text Box 24">
            <a:extLst>
              <a:ext uri="{FF2B5EF4-FFF2-40B4-BE49-F238E27FC236}">
                <a16:creationId xmlns:a16="http://schemas.microsoft.com/office/drawing/2014/main" id="{7BBE2A71-1573-4126-B7E0-2024E421A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5029200"/>
            <a:ext cx="920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.VnTime" pitchFamily="34" charset="0"/>
              </a:rPr>
              <a:t>km</a:t>
            </a:r>
          </a:p>
        </p:txBody>
      </p:sp>
      <p:sp>
        <p:nvSpPr>
          <p:cNvPr id="37" name="Text Box 24">
            <a:extLst>
              <a:ext uri="{FF2B5EF4-FFF2-40B4-BE49-F238E27FC236}">
                <a16:creationId xmlns:a16="http://schemas.microsoft.com/office/drawing/2014/main" id="{5EB7D3A9-A89F-4FBA-BCC4-78BAF9161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050" y="5724525"/>
            <a:ext cx="920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.VnTime" pitchFamily="34" charset="0"/>
              </a:rPr>
              <a:t>km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0" grpId="0"/>
      <p:bldP spid="20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>
            <a:extLst>
              <a:ext uri="{FF2B5EF4-FFF2-40B4-BE49-F238E27FC236}">
                <a16:creationId xmlns:a16="http://schemas.microsoft.com/office/drawing/2014/main" id="{DA0514EE-B362-4E11-BD35-E090F52E7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-38100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11A4FF4B-9067-48C3-AFDE-44F7D5DD8C05}"/>
              </a:ext>
            </a:extLst>
          </p:cNvPr>
          <p:cNvSpPr/>
          <p:nvPr/>
        </p:nvSpPr>
        <p:spPr>
          <a:xfrm>
            <a:off x="123095" y="1379223"/>
            <a:ext cx="2584098" cy="1897377"/>
          </a:xfrm>
          <a:prstGeom prst="hexagon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itchFamily="34" charset="0"/>
                <a:cs typeface="Arial" pitchFamily="34" charset="0"/>
              </a:rPr>
              <a:t>Ong</a:t>
            </a:r>
            <a:endParaRPr lang="en-US" sz="5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BEC6F4E1-88E3-4967-B43B-319EAD70AEEF}"/>
              </a:ext>
            </a:extLst>
          </p:cNvPr>
          <p:cNvSpPr/>
          <p:nvPr/>
        </p:nvSpPr>
        <p:spPr>
          <a:xfrm>
            <a:off x="2241599" y="381000"/>
            <a:ext cx="2744431" cy="1931669"/>
          </a:xfrm>
          <a:prstGeom prst="hexagon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itchFamily="34" charset="0"/>
                <a:cs typeface="Arial" pitchFamily="34" charset="0"/>
              </a:rPr>
              <a:t>vàng</a:t>
            </a:r>
            <a:endParaRPr lang="en-US" sz="5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90A6DC85-509F-4CBF-9722-25FD83E60A21}"/>
              </a:ext>
            </a:extLst>
          </p:cNvPr>
          <p:cNvSpPr/>
          <p:nvPr/>
        </p:nvSpPr>
        <p:spPr>
          <a:xfrm>
            <a:off x="6705600" y="2327911"/>
            <a:ext cx="2438400" cy="1747963"/>
          </a:xfrm>
          <a:prstGeom prst="hexagon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itchFamily="34" charset="0"/>
                <a:cs typeface="Arial" pitchFamily="34" charset="0"/>
              </a:rPr>
              <a:t>thái</a:t>
            </a:r>
            <a:endParaRPr lang="en-US" sz="5000" b="1" dirty="0">
              <a:ln w="6600">
                <a:solidFill>
                  <a:srgbClr val="ED7D31"/>
                </a:solidFill>
                <a:prstDash val="solid"/>
              </a:ln>
              <a:solidFill>
                <a:prstClr val="black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3E6EA540-0A46-44B0-A749-639A1B66BE72}"/>
              </a:ext>
            </a:extLst>
          </p:cNvPr>
          <p:cNvSpPr/>
          <p:nvPr/>
        </p:nvSpPr>
        <p:spPr>
          <a:xfrm>
            <a:off x="4491480" y="1346834"/>
            <a:ext cx="2735798" cy="1884047"/>
          </a:xfrm>
          <a:prstGeom prst="hexagon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itchFamily="34" charset="0"/>
                <a:cs typeface="Arial" pitchFamily="34" charset="0"/>
              </a:rPr>
              <a:t>thông</a:t>
            </a:r>
            <a:r>
              <a:rPr lang="en-US" sz="5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5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651BF3-C04A-41DE-AEA4-F4E0D60118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2057400"/>
            <a:ext cx="198755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hlinkClick r:id="rId6" action="ppaction://hlinksldjump"/>
            <a:extLst>
              <a:ext uri="{FF2B5EF4-FFF2-40B4-BE49-F238E27FC236}">
                <a16:creationId xmlns:a16="http://schemas.microsoft.com/office/drawing/2014/main" id="{F60C24A6-4AE4-42A7-AD44-2A297373BF81}"/>
              </a:ext>
            </a:extLst>
          </p:cNvPr>
          <p:cNvSpPr/>
          <p:nvPr/>
        </p:nvSpPr>
        <p:spPr>
          <a:xfrm>
            <a:off x="2844800" y="5634038"/>
            <a:ext cx="581025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" name="Oval 10">
            <a:hlinkClick r:id="rId7" action="ppaction://hlinksldjump"/>
            <a:hlinkHover r:id="rId8" action="ppaction://hlinksldjump"/>
            <a:extLst>
              <a:ext uri="{FF2B5EF4-FFF2-40B4-BE49-F238E27FC236}">
                <a16:creationId xmlns:a16="http://schemas.microsoft.com/office/drawing/2014/main" id="{46CDD509-05A8-41F8-BE3F-994888E2E084}"/>
              </a:ext>
            </a:extLst>
          </p:cNvPr>
          <p:cNvSpPr/>
          <p:nvPr/>
        </p:nvSpPr>
        <p:spPr>
          <a:xfrm>
            <a:off x="1433513" y="5178425"/>
            <a:ext cx="579437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Oval 11">
            <a:hlinkClick r:id="rId9" action="ppaction://hlinksldjump"/>
            <a:extLst>
              <a:ext uri="{FF2B5EF4-FFF2-40B4-BE49-F238E27FC236}">
                <a16:creationId xmlns:a16="http://schemas.microsoft.com/office/drawing/2014/main" id="{317D0147-DFB8-4383-B51E-598FE7B7A9C4}"/>
              </a:ext>
            </a:extLst>
          </p:cNvPr>
          <p:cNvSpPr/>
          <p:nvPr/>
        </p:nvSpPr>
        <p:spPr>
          <a:xfrm>
            <a:off x="5721350" y="5559425"/>
            <a:ext cx="579438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4" name="Oval 13">
            <a:hlinkClick r:id="rId10" action="ppaction://hlinksldjump"/>
            <a:extLst>
              <a:ext uri="{FF2B5EF4-FFF2-40B4-BE49-F238E27FC236}">
                <a16:creationId xmlns:a16="http://schemas.microsoft.com/office/drawing/2014/main" id="{9ED8E5A6-D096-4678-82D9-F45DC9EB6574}"/>
              </a:ext>
            </a:extLst>
          </p:cNvPr>
          <p:cNvSpPr/>
          <p:nvPr/>
        </p:nvSpPr>
        <p:spPr>
          <a:xfrm>
            <a:off x="4308475" y="5105400"/>
            <a:ext cx="579438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6" name="Oval 15">
            <a:hlinkClick r:id="rId11" action="ppaction://hlinksldjump"/>
            <a:extLst>
              <a:ext uri="{FF2B5EF4-FFF2-40B4-BE49-F238E27FC236}">
                <a16:creationId xmlns:a16="http://schemas.microsoft.com/office/drawing/2014/main" id="{80909C11-EA7B-4C96-A50D-6B5E99D8D8C6}"/>
              </a:ext>
            </a:extLst>
          </p:cNvPr>
          <p:cNvSpPr/>
          <p:nvPr/>
        </p:nvSpPr>
        <p:spPr>
          <a:xfrm>
            <a:off x="6937375" y="5175250"/>
            <a:ext cx="579438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>
            <a:extLst>
              <a:ext uri="{FF2B5EF4-FFF2-40B4-BE49-F238E27FC236}">
                <a16:creationId xmlns:a16="http://schemas.microsoft.com/office/drawing/2014/main" id="{5E3A3D4F-986C-434A-8E39-E0609308D0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6">
            <a:extLst>
              <a:ext uri="{FF2B5EF4-FFF2-40B4-BE49-F238E27FC236}">
                <a16:creationId xmlns:a16="http://schemas.microsoft.com/office/drawing/2014/main" id="{DCCF3054-C22C-4D2E-A136-C3FF613667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BA4948D-7AA7-483E-8BAB-AB9710C11C6B}"/>
              </a:ext>
            </a:extLst>
          </p:cNvPr>
          <p:cNvSpPr/>
          <p:nvPr/>
        </p:nvSpPr>
        <p:spPr>
          <a:xfrm>
            <a:off x="1560513" y="796925"/>
            <a:ext cx="5880100" cy="126047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5km 203m = ... km?</a:t>
            </a:r>
          </a:p>
        </p:txBody>
      </p:sp>
      <p:pic>
        <p:nvPicPr>
          <p:cNvPr id="52229" name="Picture 16">
            <a:extLst>
              <a:ext uri="{FF2B5EF4-FFF2-40B4-BE49-F238E27FC236}">
                <a16:creationId xmlns:a16="http://schemas.microsoft.com/office/drawing/2014/main" id="{BF7B0C00-5594-49B8-8867-F85E5CCAF0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603375"/>
            <a:ext cx="12001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A7B2D28-4771-448E-A71C-8E5C285D2D14}"/>
              </a:ext>
            </a:extLst>
          </p:cNvPr>
          <p:cNvSpPr/>
          <p:nvPr/>
        </p:nvSpPr>
        <p:spPr>
          <a:xfrm>
            <a:off x="296863" y="5724525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5203</a:t>
            </a:r>
          </a:p>
        </p:txBody>
      </p:sp>
      <p:pic>
        <p:nvPicPr>
          <p:cNvPr id="52231" name="Picture 19">
            <a:extLst>
              <a:ext uri="{FF2B5EF4-FFF2-40B4-BE49-F238E27FC236}">
                <a16:creationId xmlns:a16="http://schemas.microsoft.com/office/drawing/2014/main" id="{7A000D1D-BEE4-4515-B4AC-E10C7F4A4C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788563B-5354-4805-AD01-1B8F1F1BD669}"/>
              </a:ext>
            </a:extLst>
          </p:cNvPr>
          <p:cNvSpPr/>
          <p:nvPr/>
        </p:nvSpPr>
        <p:spPr>
          <a:xfrm>
            <a:off x="2420938" y="5724525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5,302 </a:t>
            </a:r>
          </a:p>
        </p:txBody>
      </p:sp>
      <p:pic>
        <p:nvPicPr>
          <p:cNvPr id="52233" name="Picture 21">
            <a:extLst>
              <a:ext uri="{FF2B5EF4-FFF2-40B4-BE49-F238E27FC236}">
                <a16:creationId xmlns:a16="http://schemas.microsoft.com/office/drawing/2014/main" id="{97B630B2-5C1E-4FD7-94A7-30A0DAA712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B3C4CBD-4FFD-408C-AC80-9E3412563BFE}"/>
              </a:ext>
            </a:extLst>
          </p:cNvPr>
          <p:cNvSpPr/>
          <p:nvPr/>
        </p:nvSpPr>
        <p:spPr>
          <a:xfrm>
            <a:off x="4545013" y="5724525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5,203</a:t>
            </a:r>
          </a:p>
        </p:txBody>
      </p:sp>
      <p:pic>
        <p:nvPicPr>
          <p:cNvPr id="52235" name="Picture 23">
            <a:extLst>
              <a:ext uri="{FF2B5EF4-FFF2-40B4-BE49-F238E27FC236}">
                <a16:creationId xmlns:a16="http://schemas.microsoft.com/office/drawing/2014/main" id="{212FB55C-7F87-44BA-B423-81C015A3B8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0BD38D0-6AD0-4BBD-B44A-07E2A472434D}"/>
              </a:ext>
            </a:extLst>
          </p:cNvPr>
          <p:cNvSpPr/>
          <p:nvPr/>
        </p:nvSpPr>
        <p:spPr>
          <a:xfrm>
            <a:off x="6669088" y="5724525"/>
            <a:ext cx="2081212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5,0203 </a:t>
            </a:r>
          </a:p>
        </p:txBody>
      </p:sp>
      <p:sp>
        <p:nvSpPr>
          <p:cNvPr id="3" name="Action Button: Home 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6E2CC905-EB7C-4570-965A-BE9F21E64913}"/>
              </a:ext>
            </a:extLst>
          </p:cNvPr>
          <p:cNvSpPr/>
          <p:nvPr/>
        </p:nvSpPr>
        <p:spPr>
          <a:xfrm>
            <a:off x="296863" y="228600"/>
            <a:ext cx="1039812" cy="914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>
            <a:extLst>
              <a:ext uri="{FF2B5EF4-FFF2-40B4-BE49-F238E27FC236}">
                <a16:creationId xmlns:a16="http://schemas.microsoft.com/office/drawing/2014/main" id="{BFB2E3BC-6CBE-4A0B-81E7-D8C0F4451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6">
            <a:extLst>
              <a:ext uri="{FF2B5EF4-FFF2-40B4-BE49-F238E27FC236}">
                <a16:creationId xmlns:a16="http://schemas.microsoft.com/office/drawing/2014/main" id="{74B3B140-7F2F-49A4-A815-A290540D74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247B1A0-3D51-471E-9D10-9205723A74CE}"/>
              </a:ext>
            </a:extLst>
          </p:cNvPr>
          <p:cNvSpPr/>
          <p:nvPr/>
        </p:nvSpPr>
        <p:spPr>
          <a:xfrm>
            <a:off x="1273175" y="677863"/>
            <a:ext cx="6118225" cy="1608137"/>
          </a:xfrm>
          <a:prstGeom prst="wedgeRoundRectCallout">
            <a:avLst>
              <a:gd name="adj1" fmla="val 64879"/>
              <a:gd name="adj2" fmla="val 7525"/>
              <a:gd name="adj3" fmla="val 1666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5km 75m = … km?</a:t>
            </a:r>
          </a:p>
        </p:txBody>
      </p:sp>
      <p:pic>
        <p:nvPicPr>
          <p:cNvPr id="53253" name="Picture 16">
            <a:extLst>
              <a:ext uri="{FF2B5EF4-FFF2-40B4-BE49-F238E27FC236}">
                <a16:creationId xmlns:a16="http://schemas.microsoft.com/office/drawing/2014/main" id="{D6095D7A-59AB-4BC8-B3DD-56303A8592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603375"/>
            <a:ext cx="12001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7BFB9DD-1903-4FF0-A2AC-F4B77BE38A61}"/>
              </a:ext>
            </a:extLst>
          </p:cNvPr>
          <p:cNvSpPr/>
          <p:nvPr/>
        </p:nvSpPr>
        <p:spPr>
          <a:xfrm>
            <a:off x="296863" y="5724525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5075</a:t>
            </a:r>
          </a:p>
        </p:txBody>
      </p:sp>
      <p:pic>
        <p:nvPicPr>
          <p:cNvPr id="53255" name="Picture 19">
            <a:extLst>
              <a:ext uri="{FF2B5EF4-FFF2-40B4-BE49-F238E27FC236}">
                <a16:creationId xmlns:a16="http://schemas.microsoft.com/office/drawing/2014/main" id="{20522E9A-5095-46F1-A34D-0D0AD8BB71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4C3BC5C-6704-4F2D-BD5F-6C5BA3F25E53}"/>
              </a:ext>
            </a:extLst>
          </p:cNvPr>
          <p:cNvSpPr/>
          <p:nvPr/>
        </p:nvSpPr>
        <p:spPr>
          <a:xfrm>
            <a:off x="2420938" y="5724525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5,075</a:t>
            </a:r>
          </a:p>
        </p:txBody>
      </p:sp>
      <p:pic>
        <p:nvPicPr>
          <p:cNvPr id="53257" name="Picture 21">
            <a:extLst>
              <a:ext uri="{FF2B5EF4-FFF2-40B4-BE49-F238E27FC236}">
                <a16:creationId xmlns:a16="http://schemas.microsoft.com/office/drawing/2014/main" id="{585A1286-A86C-4DE8-BC5E-8C9EBF8F0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1C65015-3743-4E75-AB34-8610E1802D16}"/>
              </a:ext>
            </a:extLst>
          </p:cNvPr>
          <p:cNvSpPr/>
          <p:nvPr/>
        </p:nvSpPr>
        <p:spPr>
          <a:xfrm>
            <a:off x="4545013" y="5724525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5,75</a:t>
            </a:r>
          </a:p>
        </p:txBody>
      </p:sp>
      <p:pic>
        <p:nvPicPr>
          <p:cNvPr id="53259" name="Picture 23">
            <a:extLst>
              <a:ext uri="{FF2B5EF4-FFF2-40B4-BE49-F238E27FC236}">
                <a16:creationId xmlns:a16="http://schemas.microsoft.com/office/drawing/2014/main" id="{44910BE4-4764-4298-BA38-43977A48E5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FB016B8-B70B-4E19-8D20-406C0244A769}"/>
              </a:ext>
            </a:extLst>
          </p:cNvPr>
          <p:cNvSpPr/>
          <p:nvPr/>
        </p:nvSpPr>
        <p:spPr>
          <a:xfrm>
            <a:off x="6669088" y="5724525"/>
            <a:ext cx="2081212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5,750</a:t>
            </a:r>
          </a:p>
        </p:txBody>
      </p:sp>
      <p:sp>
        <p:nvSpPr>
          <p:cNvPr id="14" name="Action Button: Home 1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A7678629-6BB5-4441-B882-2CAB02C54A9E}"/>
              </a:ext>
            </a:extLst>
          </p:cNvPr>
          <p:cNvSpPr/>
          <p:nvPr/>
        </p:nvSpPr>
        <p:spPr>
          <a:xfrm>
            <a:off x="169863" y="228600"/>
            <a:ext cx="1039812" cy="914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>
            <a:extLst>
              <a:ext uri="{FF2B5EF4-FFF2-40B4-BE49-F238E27FC236}">
                <a16:creationId xmlns:a16="http://schemas.microsoft.com/office/drawing/2014/main" id="{B80F75D8-D63F-4E30-B80E-E4990EC554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6">
            <a:extLst>
              <a:ext uri="{FF2B5EF4-FFF2-40B4-BE49-F238E27FC236}">
                <a16:creationId xmlns:a16="http://schemas.microsoft.com/office/drawing/2014/main" id="{44894951-3DDE-41EC-9027-90E978BF2D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32C4E95-CF38-4CF7-91C9-2C7889271ADB}"/>
              </a:ext>
            </a:extLst>
          </p:cNvPr>
          <p:cNvSpPr/>
          <p:nvPr/>
        </p:nvSpPr>
        <p:spPr>
          <a:xfrm>
            <a:off x="1120775" y="484188"/>
            <a:ext cx="5880100" cy="1608137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302m = … km?</a:t>
            </a:r>
          </a:p>
        </p:txBody>
      </p:sp>
      <p:pic>
        <p:nvPicPr>
          <p:cNvPr id="54277" name="Picture 16">
            <a:extLst>
              <a:ext uri="{FF2B5EF4-FFF2-40B4-BE49-F238E27FC236}">
                <a16:creationId xmlns:a16="http://schemas.microsoft.com/office/drawing/2014/main" id="{A1D2027E-CAE5-4939-B932-2D17D6125D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603375"/>
            <a:ext cx="12001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0206C4A-AF08-4E1C-B2A6-C28806604B07}"/>
              </a:ext>
            </a:extLst>
          </p:cNvPr>
          <p:cNvSpPr/>
          <p:nvPr/>
        </p:nvSpPr>
        <p:spPr>
          <a:xfrm>
            <a:off x="296863" y="5724525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302</a:t>
            </a:r>
          </a:p>
        </p:txBody>
      </p:sp>
      <p:pic>
        <p:nvPicPr>
          <p:cNvPr id="54279" name="Picture 19">
            <a:extLst>
              <a:ext uri="{FF2B5EF4-FFF2-40B4-BE49-F238E27FC236}">
                <a16:creationId xmlns:a16="http://schemas.microsoft.com/office/drawing/2014/main" id="{A0B9D739-645B-4EEA-922E-C63C05BD91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6F0EFA4-D875-4C95-B74A-FE279B07584C}"/>
              </a:ext>
            </a:extLst>
          </p:cNvPr>
          <p:cNvSpPr/>
          <p:nvPr/>
        </p:nvSpPr>
        <p:spPr>
          <a:xfrm>
            <a:off x="2420938" y="5724525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3,02</a:t>
            </a:r>
          </a:p>
        </p:txBody>
      </p:sp>
      <p:pic>
        <p:nvPicPr>
          <p:cNvPr id="54281" name="Picture 21">
            <a:extLst>
              <a:ext uri="{FF2B5EF4-FFF2-40B4-BE49-F238E27FC236}">
                <a16:creationId xmlns:a16="http://schemas.microsoft.com/office/drawing/2014/main" id="{4385AFB5-B609-4E8B-ADF7-FD84B6BB5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0833AD3-FF18-406D-AF26-C89AEEEB1402}"/>
              </a:ext>
            </a:extLst>
          </p:cNvPr>
          <p:cNvSpPr/>
          <p:nvPr/>
        </p:nvSpPr>
        <p:spPr>
          <a:xfrm>
            <a:off x="4545013" y="5724525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0,302</a:t>
            </a:r>
          </a:p>
        </p:txBody>
      </p:sp>
      <p:pic>
        <p:nvPicPr>
          <p:cNvPr id="54283" name="Picture 23">
            <a:extLst>
              <a:ext uri="{FF2B5EF4-FFF2-40B4-BE49-F238E27FC236}">
                <a16:creationId xmlns:a16="http://schemas.microsoft.com/office/drawing/2014/main" id="{7DCE4BFA-72F9-4098-B72D-CC8CE94383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7438D46-6DC8-455B-8887-239F63183D87}"/>
              </a:ext>
            </a:extLst>
          </p:cNvPr>
          <p:cNvSpPr/>
          <p:nvPr/>
        </p:nvSpPr>
        <p:spPr>
          <a:xfrm>
            <a:off x="6669088" y="5724525"/>
            <a:ext cx="2081212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30,2</a:t>
            </a:r>
          </a:p>
        </p:txBody>
      </p:sp>
      <p:sp>
        <p:nvSpPr>
          <p:cNvPr id="14" name="Action Button: Home 1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B922E9E9-84EF-44F7-B701-3944B5DF0D7A}"/>
              </a:ext>
            </a:extLst>
          </p:cNvPr>
          <p:cNvSpPr/>
          <p:nvPr/>
        </p:nvSpPr>
        <p:spPr>
          <a:xfrm>
            <a:off x="133350" y="228600"/>
            <a:ext cx="1041400" cy="914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>
            <a:extLst>
              <a:ext uri="{FF2B5EF4-FFF2-40B4-BE49-F238E27FC236}">
                <a16:creationId xmlns:a16="http://schemas.microsoft.com/office/drawing/2014/main" id="{D5AB5796-2E7C-41AC-B99B-E2436EDA9F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6">
            <a:extLst>
              <a:ext uri="{FF2B5EF4-FFF2-40B4-BE49-F238E27FC236}">
                <a16:creationId xmlns:a16="http://schemas.microsoft.com/office/drawing/2014/main" id="{0D2C0028-07FA-43FE-903D-263197500E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CBF414F-B9D1-46C4-A4B5-C1AC6AB76F9F}"/>
              </a:ext>
            </a:extLst>
          </p:cNvPr>
          <p:cNvSpPr/>
          <p:nvPr/>
        </p:nvSpPr>
        <p:spPr>
          <a:xfrm>
            <a:off x="1120775" y="484188"/>
            <a:ext cx="5880100" cy="1608137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2m 3dm 5cm = … m?</a:t>
            </a:r>
          </a:p>
        </p:txBody>
      </p:sp>
      <p:pic>
        <p:nvPicPr>
          <p:cNvPr id="55301" name="Picture 16">
            <a:extLst>
              <a:ext uri="{FF2B5EF4-FFF2-40B4-BE49-F238E27FC236}">
                <a16:creationId xmlns:a16="http://schemas.microsoft.com/office/drawing/2014/main" id="{D08255E4-4106-448A-A218-4128CB0FBC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603375"/>
            <a:ext cx="12001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CEA073A-90DB-4B38-9A71-3909B7720E57}"/>
              </a:ext>
            </a:extLst>
          </p:cNvPr>
          <p:cNvSpPr/>
          <p:nvPr/>
        </p:nvSpPr>
        <p:spPr>
          <a:xfrm>
            <a:off x="296863" y="5724525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235</a:t>
            </a:r>
          </a:p>
        </p:txBody>
      </p:sp>
      <p:pic>
        <p:nvPicPr>
          <p:cNvPr id="55303" name="Picture 19">
            <a:extLst>
              <a:ext uri="{FF2B5EF4-FFF2-40B4-BE49-F238E27FC236}">
                <a16:creationId xmlns:a16="http://schemas.microsoft.com/office/drawing/2014/main" id="{F231B616-D78B-46F5-8424-05BA91331A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C2FC9C0-DDF2-4A6D-A153-4F5EF2953D74}"/>
              </a:ext>
            </a:extLst>
          </p:cNvPr>
          <p:cNvSpPr/>
          <p:nvPr/>
        </p:nvSpPr>
        <p:spPr>
          <a:xfrm>
            <a:off x="2420938" y="5724525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0,235</a:t>
            </a:r>
          </a:p>
        </p:txBody>
      </p:sp>
      <p:pic>
        <p:nvPicPr>
          <p:cNvPr id="55305" name="Picture 21">
            <a:extLst>
              <a:ext uri="{FF2B5EF4-FFF2-40B4-BE49-F238E27FC236}">
                <a16:creationId xmlns:a16="http://schemas.microsoft.com/office/drawing/2014/main" id="{A914A542-D00F-4E6A-9814-21B72F53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9118A0B-42D8-4B58-9AE1-51F080461CEF}"/>
              </a:ext>
            </a:extLst>
          </p:cNvPr>
          <p:cNvSpPr/>
          <p:nvPr/>
        </p:nvSpPr>
        <p:spPr>
          <a:xfrm>
            <a:off x="4545013" y="5724525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23,5</a:t>
            </a:r>
          </a:p>
        </p:txBody>
      </p:sp>
      <p:pic>
        <p:nvPicPr>
          <p:cNvPr id="55307" name="Picture 23">
            <a:extLst>
              <a:ext uri="{FF2B5EF4-FFF2-40B4-BE49-F238E27FC236}">
                <a16:creationId xmlns:a16="http://schemas.microsoft.com/office/drawing/2014/main" id="{0D800FF7-B1DB-4ED4-9176-9210865B4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B6A4F12-86E1-446A-9534-DA51C8CC410F}"/>
              </a:ext>
            </a:extLst>
          </p:cNvPr>
          <p:cNvSpPr/>
          <p:nvPr/>
        </p:nvSpPr>
        <p:spPr>
          <a:xfrm>
            <a:off x="6669088" y="5724525"/>
            <a:ext cx="2081212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2,35</a:t>
            </a:r>
          </a:p>
        </p:txBody>
      </p:sp>
      <p:sp>
        <p:nvSpPr>
          <p:cNvPr id="14" name="Action Button: Home 1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0596B0F2-919F-469F-8AAE-3F2C3852CFA1}"/>
              </a:ext>
            </a:extLst>
          </p:cNvPr>
          <p:cNvSpPr/>
          <p:nvPr/>
        </p:nvSpPr>
        <p:spPr>
          <a:xfrm>
            <a:off x="152400" y="228600"/>
            <a:ext cx="1039813" cy="914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>
            <a:extLst>
              <a:ext uri="{FF2B5EF4-FFF2-40B4-BE49-F238E27FC236}">
                <a16:creationId xmlns:a16="http://schemas.microsoft.com/office/drawing/2014/main" id="{BD7FF0D5-EFAE-488C-8A96-ED891F32B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6">
            <a:extLst>
              <a:ext uri="{FF2B5EF4-FFF2-40B4-BE49-F238E27FC236}">
                <a16:creationId xmlns:a16="http://schemas.microsoft.com/office/drawing/2014/main" id="{090407B6-55D6-4115-8ACB-40FA8C3CCA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4562C6F-BD75-421E-8F55-269D90D9505A}"/>
              </a:ext>
            </a:extLst>
          </p:cNvPr>
          <p:cNvSpPr/>
          <p:nvPr/>
        </p:nvSpPr>
        <p:spPr>
          <a:xfrm>
            <a:off x="1120775" y="484188"/>
            <a:ext cx="5880100" cy="1608137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7m 1dm 9cm = …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6325" name="Picture 16">
            <a:extLst>
              <a:ext uri="{FF2B5EF4-FFF2-40B4-BE49-F238E27FC236}">
                <a16:creationId xmlns:a16="http://schemas.microsoft.com/office/drawing/2014/main" id="{C9568974-D81E-42E8-B2D0-8F9E3A465E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603375"/>
            <a:ext cx="12001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6096449-E806-4E6B-96CF-FC325129CA95}"/>
              </a:ext>
            </a:extLst>
          </p:cNvPr>
          <p:cNvSpPr/>
          <p:nvPr/>
        </p:nvSpPr>
        <p:spPr>
          <a:xfrm>
            <a:off x="296863" y="5724525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719</a:t>
            </a:r>
          </a:p>
        </p:txBody>
      </p:sp>
      <p:pic>
        <p:nvPicPr>
          <p:cNvPr id="56327" name="Picture 19">
            <a:extLst>
              <a:ext uri="{FF2B5EF4-FFF2-40B4-BE49-F238E27FC236}">
                <a16:creationId xmlns:a16="http://schemas.microsoft.com/office/drawing/2014/main" id="{4158320A-6234-4197-9360-7FF7375B26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BF29B47-3755-4606-A391-BE8DE36596B5}"/>
              </a:ext>
            </a:extLst>
          </p:cNvPr>
          <p:cNvSpPr/>
          <p:nvPr/>
        </p:nvSpPr>
        <p:spPr>
          <a:xfrm>
            <a:off x="2420938" y="5724525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7,19</a:t>
            </a:r>
          </a:p>
        </p:txBody>
      </p:sp>
      <p:pic>
        <p:nvPicPr>
          <p:cNvPr id="56329" name="Picture 21">
            <a:extLst>
              <a:ext uri="{FF2B5EF4-FFF2-40B4-BE49-F238E27FC236}">
                <a16:creationId xmlns:a16="http://schemas.microsoft.com/office/drawing/2014/main" id="{83ABEBBC-3BF0-40D8-B8EA-BEB0077B39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C350CF3-64A4-4B29-86DD-C27BDD79655E}"/>
              </a:ext>
            </a:extLst>
          </p:cNvPr>
          <p:cNvSpPr/>
          <p:nvPr/>
        </p:nvSpPr>
        <p:spPr>
          <a:xfrm>
            <a:off x="4545013" y="5724525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71,9</a:t>
            </a:r>
          </a:p>
        </p:txBody>
      </p:sp>
      <p:pic>
        <p:nvPicPr>
          <p:cNvPr id="56331" name="Picture 23">
            <a:extLst>
              <a:ext uri="{FF2B5EF4-FFF2-40B4-BE49-F238E27FC236}">
                <a16:creationId xmlns:a16="http://schemas.microsoft.com/office/drawing/2014/main" id="{59F0191B-65D0-4B28-9F97-319B85734E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F1B1783-A1D2-4536-91BF-F795F11FF730}"/>
              </a:ext>
            </a:extLst>
          </p:cNvPr>
          <p:cNvSpPr/>
          <p:nvPr/>
        </p:nvSpPr>
        <p:spPr>
          <a:xfrm>
            <a:off x="6669088" y="5724525"/>
            <a:ext cx="2081212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0,719</a:t>
            </a:r>
          </a:p>
        </p:txBody>
      </p:sp>
      <p:sp>
        <p:nvSpPr>
          <p:cNvPr id="14" name="Action Button: Home 1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3F57823E-3DCE-42C3-98A1-A1D373AF5E11}"/>
              </a:ext>
            </a:extLst>
          </p:cNvPr>
          <p:cNvSpPr/>
          <p:nvPr/>
        </p:nvSpPr>
        <p:spPr>
          <a:xfrm>
            <a:off x="103188" y="228600"/>
            <a:ext cx="1041400" cy="914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6816701227344806">
            <a:extLst>
              <a:ext uri="{FF2B5EF4-FFF2-40B4-BE49-F238E27FC236}">
                <a16:creationId xmlns:a16="http://schemas.microsoft.com/office/drawing/2014/main" id="{A6270B27-5B45-47E8-B49E-CBB03964F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WordArt 4">
            <a:extLst>
              <a:ext uri="{FF2B5EF4-FFF2-40B4-BE49-F238E27FC236}">
                <a16:creationId xmlns:a16="http://schemas.microsoft.com/office/drawing/2014/main" id="{17896123-2F56-4C6E-A46D-B44A30EA13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24400" y="1066800"/>
            <a:ext cx="4038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</a:p>
        </p:txBody>
      </p:sp>
      <p:sp>
        <p:nvSpPr>
          <p:cNvPr id="41988" name="WordArt 5">
            <a:extLst>
              <a:ext uri="{FF2B5EF4-FFF2-40B4-BE49-F238E27FC236}">
                <a16:creationId xmlns:a16="http://schemas.microsoft.com/office/drawing/2014/main" id="{88647580-5CFE-4DDF-87AE-28E37ADF29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3143250"/>
            <a:ext cx="8534400" cy="2266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CÁC SỐ ĐO ĐỘ DÀI </a:t>
            </a:r>
          </a:p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 DẠNG SỐ THẬP PHÂN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989" name="Group 18">
            <a:extLst>
              <a:ext uri="{FF2B5EF4-FFF2-40B4-BE49-F238E27FC236}">
                <a16:creationId xmlns:a16="http://schemas.microsoft.com/office/drawing/2014/main" id="{325C6293-3C4B-4EE7-8711-0EE1164E3DAD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143000"/>
            <a:ext cx="2438400" cy="1752600"/>
            <a:chOff x="5225" y="9335"/>
            <a:chExt cx="2520" cy="1750"/>
          </a:xfrm>
        </p:grpSpPr>
        <p:sp>
          <p:nvSpPr>
            <p:cNvPr id="40966" name="AutoShape 27" descr="2">
              <a:extLst>
                <a:ext uri="{FF2B5EF4-FFF2-40B4-BE49-F238E27FC236}">
                  <a16:creationId xmlns:a16="http://schemas.microsoft.com/office/drawing/2014/main" id="{B71A3193-1B57-4FCE-B94E-AB7683FE4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pic>
          <p:nvPicPr>
            <p:cNvPr id="41991" name="Picture 26" descr="cosmoS">
              <a:extLst>
                <a:ext uri="{FF2B5EF4-FFF2-40B4-BE49-F238E27FC236}">
                  <a16:creationId xmlns:a16="http://schemas.microsoft.com/office/drawing/2014/main" id="{070D7F08-5F7A-4ACB-81E0-4D38176CEE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2" name="Picture 25" descr="BOOK2">
              <a:extLst>
                <a:ext uri="{FF2B5EF4-FFF2-40B4-BE49-F238E27FC236}">
                  <a16:creationId xmlns:a16="http://schemas.microsoft.com/office/drawing/2014/main" id="{1B528F26-DE6F-4EA0-BDF0-99E44BA311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3" name="Picture 24" descr="BOOK1">
              <a:extLst>
                <a:ext uri="{FF2B5EF4-FFF2-40B4-BE49-F238E27FC236}">
                  <a16:creationId xmlns:a16="http://schemas.microsoft.com/office/drawing/2014/main" id="{C68933AF-B037-4118-95CC-486F1E862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4" name="Picture 23" descr="QUILLPEN">
              <a:extLst>
                <a:ext uri="{FF2B5EF4-FFF2-40B4-BE49-F238E27FC236}">
                  <a16:creationId xmlns:a16="http://schemas.microsoft.com/office/drawing/2014/main" id="{A6AF43BF-5449-44D1-B517-52650F88E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5" name="Text Box 22">
              <a:extLst>
                <a:ext uri="{FF2B5EF4-FFF2-40B4-BE49-F238E27FC236}">
                  <a16:creationId xmlns:a16="http://schemas.microsoft.com/office/drawing/2014/main" id="{079A701B-1F78-4A5F-8804-BB065EEE1E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800" b="1">
                  <a:solidFill>
                    <a:srgbClr val="000000"/>
                  </a:solidFill>
                  <a:latin typeface="VnBangkok" pitchFamily="34" charset="0"/>
                  <a:cs typeface="Times New Roman" panose="02020603050405020304" pitchFamily="18" charset="0"/>
                </a:rPr>
                <a:t> </a:t>
              </a:r>
              <a:endParaRPr lang="en-US" altLang="en-US" sz="4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996" name="Text Box 21">
              <a:extLst>
                <a:ext uri="{FF2B5EF4-FFF2-40B4-BE49-F238E27FC236}">
                  <a16:creationId xmlns:a16="http://schemas.microsoft.com/office/drawing/2014/main" id="{34BD8475-DFBD-40A0-B2F3-84AA6E50C0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4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997" name="WordArt 20">
              <a:extLst>
                <a:ext uri="{FF2B5EF4-FFF2-40B4-BE49-F238E27FC236}">
                  <a16:creationId xmlns:a16="http://schemas.microsoft.com/office/drawing/2014/main" id="{B66E818D-B719-4663-BAA4-058364847FD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41998" name="Text Box 19">
              <a:extLst>
                <a:ext uri="{FF2B5EF4-FFF2-40B4-BE49-F238E27FC236}">
                  <a16:creationId xmlns:a16="http://schemas.microsoft.com/office/drawing/2014/main" id="{4ADBACCD-4134-4E40-9EE3-F4DD310EA4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4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D7E41E09-8E14-4479-88F5-B0F194FA3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E6DC4C-9F7A-4B42-8C1B-A3153C5C368C}"/>
              </a:ext>
            </a:extLst>
          </p:cNvPr>
          <p:cNvSpPr/>
          <p:nvPr/>
        </p:nvSpPr>
        <p:spPr>
          <a:xfrm>
            <a:off x="3200400" y="2209801"/>
            <a:ext cx="4820610" cy="25908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7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Khởi</a:t>
            </a:r>
            <a:r>
              <a:rPr lang="en-US" sz="72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7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động</a:t>
            </a:r>
            <a:endParaRPr lang="en-US" sz="72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257FADB-20C6-44BD-9925-4B8D7C894350}"/>
              </a:ext>
            </a:extLst>
          </p:cNvPr>
          <p:cNvSpPr/>
          <p:nvPr/>
        </p:nvSpPr>
        <p:spPr>
          <a:xfrm>
            <a:off x="1905000" y="0"/>
            <a:ext cx="5715000" cy="1143000"/>
          </a:xfrm>
          <a:prstGeom prst="cloud">
            <a:avLst/>
          </a:prstGeom>
          <a:solidFill>
            <a:srgbClr val="00FFFF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WordArt 6">
            <a:extLst>
              <a:ext uri="{FF2B5EF4-FFF2-40B4-BE49-F238E27FC236}">
                <a16:creationId xmlns:a16="http://schemas.microsoft.com/office/drawing/2014/main" id="{660C2796-3228-4E78-B4E1-C339F3D63A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66675"/>
            <a:ext cx="3771900" cy="8001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Arial" panose="020B0604020202020204" pitchFamily="34" charset="0"/>
              </a:rPr>
              <a:t>Sắc màu bí ẩn!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CE650-6931-4871-9F1C-0ABD1CCA78BB}"/>
              </a:ext>
            </a:extLst>
          </p:cNvPr>
          <p:cNvSpPr txBox="1"/>
          <p:nvPr/>
        </p:nvSpPr>
        <p:spPr>
          <a:xfrm>
            <a:off x="4537075" y="935038"/>
            <a:ext cx="4606925" cy="8937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600" dirty="0" err="1">
                <a:latin typeface="+mn-lt"/>
                <a:cs typeface="Arial" charset="0"/>
              </a:rPr>
              <a:t>Nêu</a:t>
            </a:r>
            <a:r>
              <a:rPr lang="en-US" sz="2600" dirty="0">
                <a:latin typeface="+mn-lt"/>
                <a:cs typeface="Arial" charset="0"/>
              </a:rPr>
              <a:t> </a:t>
            </a:r>
            <a:r>
              <a:rPr lang="en-US" sz="2600" dirty="0" err="1">
                <a:latin typeface="+mn-lt"/>
                <a:cs typeface="Arial" charset="0"/>
              </a:rPr>
              <a:t>mối</a:t>
            </a:r>
            <a:r>
              <a:rPr lang="en-US" sz="2600" dirty="0">
                <a:latin typeface="+mn-lt"/>
                <a:cs typeface="Arial" charset="0"/>
              </a:rPr>
              <a:t> </a:t>
            </a:r>
            <a:r>
              <a:rPr lang="en-US" sz="2600" dirty="0" err="1">
                <a:latin typeface="+mn-lt"/>
                <a:cs typeface="Arial" charset="0"/>
              </a:rPr>
              <a:t>quan</a:t>
            </a:r>
            <a:r>
              <a:rPr lang="en-US" sz="2600" dirty="0">
                <a:latin typeface="+mn-lt"/>
                <a:cs typeface="Arial" charset="0"/>
              </a:rPr>
              <a:t> </a:t>
            </a:r>
            <a:r>
              <a:rPr lang="en-US" sz="2600" dirty="0" err="1">
                <a:latin typeface="+mn-lt"/>
                <a:cs typeface="Arial" charset="0"/>
              </a:rPr>
              <a:t>hệ</a:t>
            </a:r>
            <a:r>
              <a:rPr lang="en-US" sz="2600" dirty="0">
                <a:latin typeface="+mn-lt"/>
                <a:cs typeface="Arial" charset="0"/>
              </a:rPr>
              <a:t> </a:t>
            </a:r>
            <a:r>
              <a:rPr lang="en-US" sz="2600" dirty="0" err="1">
                <a:latin typeface="+mn-lt"/>
                <a:cs typeface="Arial" charset="0"/>
              </a:rPr>
              <a:t>giữa</a:t>
            </a:r>
            <a:r>
              <a:rPr lang="en-US" sz="2600" dirty="0">
                <a:latin typeface="+mn-lt"/>
                <a:cs typeface="Arial" charset="0"/>
              </a:rPr>
              <a:t> </a:t>
            </a:r>
            <a:r>
              <a:rPr lang="en-US" sz="2600" dirty="0" err="1">
                <a:latin typeface="+mn-lt"/>
                <a:cs typeface="Arial" charset="0"/>
              </a:rPr>
              <a:t>hai</a:t>
            </a:r>
            <a:r>
              <a:rPr lang="en-US" sz="2600" dirty="0">
                <a:latin typeface="+mn-lt"/>
                <a:cs typeface="Arial" charset="0"/>
              </a:rPr>
              <a:t> </a:t>
            </a:r>
            <a:r>
              <a:rPr lang="en-US" sz="2600" dirty="0" err="1">
                <a:latin typeface="+mn-lt"/>
                <a:cs typeface="Arial" charset="0"/>
              </a:rPr>
              <a:t>đơn</a:t>
            </a:r>
            <a:r>
              <a:rPr lang="en-US" sz="2600" dirty="0">
                <a:latin typeface="+mn-lt"/>
                <a:cs typeface="Arial" charset="0"/>
              </a:rPr>
              <a:t> </a:t>
            </a:r>
            <a:r>
              <a:rPr lang="en-US" sz="2600" dirty="0" err="1">
                <a:latin typeface="+mn-lt"/>
                <a:cs typeface="Arial" charset="0"/>
              </a:rPr>
              <a:t>vị</a:t>
            </a:r>
            <a:r>
              <a:rPr lang="en-US" sz="2600" dirty="0">
                <a:latin typeface="+mn-lt"/>
                <a:cs typeface="Arial" charset="0"/>
              </a:rPr>
              <a:t> </a:t>
            </a:r>
            <a:r>
              <a:rPr lang="en-US" sz="2600" dirty="0" err="1">
                <a:latin typeface="+mn-lt"/>
                <a:cs typeface="Arial" charset="0"/>
              </a:rPr>
              <a:t>đo</a:t>
            </a:r>
            <a:r>
              <a:rPr lang="en-US" sz="2600" dirty="0">
                <a:latin typeface="+mn-lt"/>
                <a:cs typeface="Arial" charset="0"/>
              </a:rPr>
              <a:t> </a:t>
            </a:r>
            <a:r>
              <a:rPr lang="en-US" sz="2600" dirty="0" err="1">
                <a:latin typeface="+mn-lt"/>
                <a:cs typeface="Arial" charset="0"/>
              </a:rPr>
              <a:t>độ</a:t>
            </a:r>
            <a:r>
              <a:rPr lang="en-US" sz="2600" dirty="0">
                <a:latin typeface="+mn-lt"/>
                <a:cs typeface="Arial" charset="0"/>
              </a:rPr>
              <a:t> </a:t>
            </a:r>
            <a:r>
              <a:rPr lang="en-US" sz="2600" dirty="0" err="1">
                <a:latin typeface="+mn-lt"/>
                <a:cs typeface="Arial" charset="0"/>
              </a:rPr>
              <a:t>dài</a:t>
            </a:r>
            <a:r>
              <a:rPr lang="en-US" sz="2600" dirty="0">
                <a:latin typeface="+mn-lt"/>
                <a:cs typeface="Arial" charset="0"/>
              </a:rPr>
              <a:t> </a:t>
            </a:r>
            <a:r>
              <a:rPr lang="en-US" sz="2600" dirty="0" err="1">
                <a:latin typeface="+mn-lt"/>
                <a:cs typeface="Arial" charset="0"/>
              </a:rPr>
              <a:t>liền</a:t>
            </a:r>
            <a:r>
              <a:rPr lang="en-US" sz="2600" dirty="0">
                <a:latin typeface="+mn-lt"/>
                <a:cs typeface="Arial" charset="0"/>
              </a:rPr>
              <a:t> </a:t>
            </a:r>
            <a:r>
              <a:rPr lang="en-US" sz="2600" dirty="0" err="1">
                <a:latin typeface="+mn-lt"/>
                <a:cs typeface="Arial" charset="0"/>
              </a:rPr>
              <a:t>kề</a:t>
            </a:r>
            <a:r>
              <a:rPr lang="en-US" sz="2600" dirty="0">
                <a:latin typeface="+mn-lt"/>
                <a:cs typeface="Arial" charset="0"/>
              </a:rPr>
              <a:t>.</a:t>
            </a:r>
          </a:p>
        </p:txBody>
      </p:sp>
      <p:graphicFrame>
        <p:nvGraphicFramePr>
          <p:cNvPr id="1026" name="Object 4">
            <a:extLst>
              <a:ext uri="{FF2B5EF4-FFF2-40B4-BE49-F238E27FC236}">
                <a16:creationId xmlns:a16="http://schemas.microsoft.com/office/drawing/2014/main" id="{2CE10F3A-0D59-4767-9220-D41FFA8797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1026" name="Object 4">
                        <a:extLst>
                          <a:ext uri="{FF2B5EF4-FFF2-40B4-BE49-F238E27FC236}">
                            <a16:creationId xmlns:a16="http://schemas.microsoft.com/office/drawing/2014/main" id="{2CE10F3A-0D59-4767-9220-D41FFA8797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17">
            <a:extLst>
              <a:ext uri="{FF2B5EF4-FFF2-40B4-BE49-F238E27FC236}">
                <a16:creationId xmlns:a16="http://schemas.microsoft.com/office/drawing/2014/main" id="{832A7FBC-362A-45DC-9974-02C66A288A96}"/>
              </a:ext>
            </a:extLst>
          </p:cNvPr>
          <p:cNvGrpSpPr>
            <a:grpSpLocks/>
          </p:cNvGrpSpPr>
          <p:nvPr/>
        </p:nvGrpSpPr>
        <p:grpSpPr bwMode="auto">
          <a:xfrm>
            <a:off x="7938" y="3848100"/>
            <a:ext cx="4589462" cy="1636713"/>
            <a:chOff x="8021" y="3821411"/>
            <a:chExt cx="4563980" cy="83844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35BE97-EA54-43DD-BEEB-08115534C0E1}"/>
                </a:ext>
              </a:extLst>
            </p:cNvPr>
            <p:cNvSpPr txBox="1"/>
            <p:nvPr/>
          </p:nvSpPr>
          <p:spPr>
            <a:xfrm>
              <a:off x="8021" y="3821411"/>
              <a:ext cx="4404533" cy="6432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en-US" sz="2400" dirty="0">
                <a:latin typeface="+mn-lt"/>
                <a:cs typeface="Arial" charset="0"/>
              </a:endParaRPr>
            </a:p>
            <a:p>
              <a:pPr eaLnBrk="1" hangingPunct="1">
                <a:defRPr/>
              </a:pPr>
              <a:endParaRPr lang="en-US" sz="2400" dirty="0">
                <a:latin typeface="+mn-lt"/>
                <a:cs typeface="Arial" charset="0"/>
              </a:endParaRPr>
            </a:p>
          </p:txBody>
        </p:sp>
        <p:grpSp>
          <p:nvGrpSpPr>
            <p:cNvPr id="1061" name="Group 13">
              <a:extLst>
                <a:ext uri="{FF2B5EF4-FFF2-40B4-BE49-F238E27FC236}">
                  <a16:creationId xmlns:a16="http://schemas.microsoft.com/office/drawing/2014/main" id="{6ADA9B06-62E0-485F-8992-49D22B9591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457" y="3871190"/>
              <a:ext cx="4344544" cy="788667"/>
              <a:chOff x="227576" y="4023590"/>
              <a:chExt cx="2667190" cy="788667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F19461-9EC4-4FAA-98DE-A4D6971C4955}"/>
                  </a:ext>
                </a:extLst>
              </p:cNvPr>
              <p:cNvSpPr txBox="1"/>
              <p:nvPr/>
            </p:nvSpPr>
            <p:spPr>
              <a:xfrm>
                <a:off x="227577" y="4121820"/>
                <a:ext cx="2667189" cy="6904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600" dirty="0" err="1">
                    <a:latin typeface="+mn-lt"/>
                    <a:cs typeface="Arial" charset="0"/>
                  </a:rPr>
                  <a:t>Hỗn</a:t>
                </a:r>
                <a:r>
                  <a:rPr lang="en-US" sz="2600" dirty="0">
                    <a:latin typeface="+mn-lt"/>
                    <a:cs typeface="Arial" charset="0"/>
                  </a:rPr>
                  <a:t> </a:t>
                </a:r>
                <a:r>
                  <a:rPr lang="en-US" sz="2600" dirty="0" err="1">
                    <a:latin typeface="+mn-lt"/>
                    <a:cs typeface="Arial" charset="0"/>
                  </a:rPr>
                  <a:t>số</a:t>
                </a:r>
                <a:r>
                  <a:rPr lang="en-US" sz="2600" dirty="0">
                    <a:latin typeface="+mn-lt"/>
                    <a:cs typeface="Arial" charset="0"/>
                  </a:rPr>
                  <a:t> 7      </a:t>
                </a:r>
                <a:r>
                  <a:rPr lang="en-US" sz="2600" dirty="0" err="1">
                    <a:latin typeface="+mn-lt"/>
                    <a:cs typeface="Arial" charset="0"/>
                  </a:rPr>
                  <a:t>được</a:t>
                </a:r>
                <a:r>
                  <a:rPr lang="en-US" sz="2600" dirty="0">
                    <a:latin typeface="+mn-lt"/>
                    <a:cs typeface="Arial" charset="0"/>
                  </a:rPr>
                  <a:t> </a:t>
                </a:r>
                <a:r>
                  <a:rPr lang="en-US" sz="2600" dirty="0" err="1">
                    <a:latin typeface="+mn-lt"/>
                    <a:cs typeface="Arial" charset="0"/>
                  </a:rPr>
                  <a:t>viết</a:t>
                </a:r>
                <a:r>
                  <a:rPr lang="en-US" sz="2600" dirty="0">
                    <a:latin typeface="+mn-lt"/>
                    <a:cs typeface="Arial" charset="0"/>
                  </a:rPr>
                  <a:t> </a:t>
                </a:r>
                <a:r>
                  <a:rPr lang="en-US" sz="2600" dirty="0" err="1">
                    <a:latin typeface="+mn-lt"/>
                    <a:cs typeface="Arial" charset="0"/>
                  </a:rPr>
                  <a:t>thành</a:t>
                </a:r>
                <a:r>
                  <a:rPr lang="en-US" sz="2600" dirty="0">
                    <a:latin typeface="+mn-lt"/>
                    <a:cs typeface="Arial" charset="0"/>
                  </a:rPr>
                  <a:t> </a:t>
                </a:r>
                <a:r>
                  <a:rPr lang="en-US" sz="2600" dirty="0" err="1">
                    <a:latin typeface="+mn-lt"/>
                    <a:cs typeface="Arial" charset="0"/>
                  </a:rPr>
                  <a:t>số</a:t>
                </a:r>
                <a:r>
                  <a:rPr lang="en-US" sz="2600" dirty="0">
                    <a:latin typeface="+mn-lt"/>
                    <a:cs typeface="Arial" charset="0"/>
                  </a:rPr>
                  <a:t> </a:t>
                </a:r>
                <a:r>
                  <a:rPr lang="en-US" sz="2600" dirty="0" err="1">
                    <a:latin typeface="+mn-lt"/>
                    <a:cs typeface="Arial" charset="0"/>
                  </a:rPr>
                  <a:t>thập</a:t>
                </a:r>
                <a:r>
                  <a:rPr lang="en-US" sz="2600" dirty="0">
                    <a:latin typeface="+mn-lt"/>
                    <a:cs typeface="Arial" charset="0"/>
                  </a:rPr>
                  <a:t> </a:t>
                </a:r>
                <a:r>
                  <a:rPr lang="en-US" sz="2600" dirty="0" err="1">
                    <a:latin typeface="+mn-lt"/>
                    <a:cs typeface="Arial" charset="0"/>
                  </a:rPr>
                  <a:t>phân</a:t>
                </a:r>
                <a:r>
                  <a:rPr lang="en-US" sz="2600" dirty="0">
                    <a:latin typeface="+mn-lt"/>
                    <a:cs typeface="Arial" charset="0"/>
                  </a:rPr>
                  <a:t> </a:t>
                </a:r>
                <a:r>
                  <a:rPr lang="en-US" sz="2600" dirty="0" err="1">
                    <a:latin typeface="+mn-lt"/>
                    <a:cs typeface="Arial" charset="0"/>
                  </a:rPr>
                  <a:t>nào</a:t>
                </a:r>
                <a:r>
                  <a:rPr lang="en-US" sz="2600" dirty="0">
                    <a:latin typeface="+mn-lt"/>
                    <a:cs typeface="Arial" charset="0"/>
                  </a:rPr>
                  <a:t>?  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E0C391-DF6B-4CDF-83F4-32F03EB41821}"/>
                  </a:ext>
                </a:extLst>
              </p:cNvPr>
              <p:cNvSpPr txBox="1"/>
              <p:nvPr/>
            </p:nvSpPr>
            <p:spPr>
              <a:xfrm>
                <a:off x="1385750" y="4023418"/>
                <a:ext cx="305292" cy="3578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5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786E79-DD7D-4C86-BDF6-5B38249CA68A}"/>
                  </a:ext>
                </a:extLst>
              </p:cNvPr>
              <p:cNvSpPr txBox="1"/>
              <p:nvPr/>
            </p:nvSpPr>
            <p:spPr>
              <a:xfrm>
                <a:off x="1292708" y="4204770"/>
                <a:ext cx="609615" cy="35701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10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96E25E4-63A8-4500-ACEA-C8FA42E6F243}"/>
                  </a:ext>
                </a:extLst>
              </p:cNvPr>
              <p:cNvCxnSpPr/>
              <p:nvPr/>
            </p:nvCxnSpPr>
            <p:spPr>
              <a:xfrm>
                <a:off x="1366366" y="4227540"/>
                <a:ext cx="21031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29">
            <a:extLst>
              <a:ext uri="{FF2B5EF4-FFF2-40B4-BE49-F238E27FC236}">
                <a16:creationId xmlns:a16="http://schemas.microsoft.com/office/drawing/2014/main" id="{F6C7CC84-A913-40A4-A160-C7AAC199D257}"/>
              </a:ext>
            </a:extLst>
          </p:cNvPr>
          <p:cNvGrpSpPr>
            <a:grpSpLocks/>
          </p:cNvGrpSpPr>
          <p:nvPr/>
        </p:nvGrpSpPr>
        <p:grpSpPr bwMode="auto">
          <a:xfrm>
            <a:off x="4537075" y="3843338"/>
            <a:ext cx="4770438" cy="1550987"/>
            <a:chOff x="4413250" y="3812247"/>
            <a:chExt cx="5030309" cy="80217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22CEA0-A0D1-4708-9FA6-9B66C83A7F7C}"/>
                </a:ext>
              </a:extLst>
            </p:cNvPr>
            <p:cNvSpPr txBox="1"/>
            <p:nvPr/>
          </p:nvSpPr>
          <p:spPr>
            <a:xfrm>
              <a:off x="4413250" y="3812247"/>
              <a:ext cx="4730666" cy="6420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sz="2400" dirty="0">
                <a:latin typeface="+mn-lt"/>
                <a:cs typeface="Arial" charset="0"/>
              </a:endParaRPr>
            </a:p>
            <a:p>
              <a:pPr algn="ctr" eaLnBrk="1" hangingPunct="1">
                <a:defRPr/>
              </a:pPr>
              <a:endParaRPr lang="en-US" sz="2400" dirty="0">
                <a:latin typeface="+mn-lt"/>
                <a:cs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BD9C298-95B6-4DF6-AB92-29A152BC487B}"/>
                </a:ext>
              </a:extLst>
            </p:cNvPr>
            <p:cNvSpPr/>
            <p:nvPr/>
          </p:nvSpPr>
          <p:spPr>
            <a:xfrm>
              <a:off x="4450078" y="3924732"/>
              <a:ext cx="4993481" cy="68968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vi-VN" sz="2600" dirty="0">
                  <a:latin typeface="+mn-lt"/>
                  <a:cs typeface="Arial" charset="0"/>
                </a:rPr>
                <a:t>Viết số đo độ dài dưới dạng hỗn số</a:t>
              </a:r>
              <a:r>
                <a:rPr lang="en-US" sz="2600" dirty="0">
                  <a:latin typeface="+mn-lt"/>
                  <a:cs typeface="Arial" charset="0"/>
                </a:rPr>
                <a:t> </a:t>
              </a:r>
              <a:r>
                <a:rPr lang="vi-VN" sz="2600" dirty="0">
                  <a:latin typeface="+mn-lt"/>
                  <a:cs typeface="Arial" charset="0"/>
                </a:rPr>
                <a:t> 2m 6dm = ...... m</a:t>
              </a:r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1D07BB30-B2A5-4EE4-B5C2-9B634C7B7678}"/>
              </a:ext>
            </a:extLst>
          </p:cNvPr>
          <p:cNvGrpSpPr>
            <a:grpSpLocks/>
          </p:cNvGrpSpPr>
          <p:nvPr/>
        </p:nvGrpSpPr>
        <p:grpSpPr bwMode="auto">
          <a:xfrm>
            <a:off x="6350" y="922338"/>
            <a:ext cx="4413250" cy="892175"/>
            <a:chOff x="6350" y="921603"/>
            <a:chExt cx="4413250" cy="89255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9E4262B-FD72-46A3-9EC0-AD162AFFD51F}"/>
                </a:ext>
              </a:extLst>
            </p:cNvPr>
            <p:cNvSpPr txBox="1"/>
            <p:nvPr/>
          </p:nvSpPr>
          <p:spPr>
            <a:xfrm>
              <a:off x="6350" y="921603"/>
              <a:ext cx="4413250" cy="892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sz="2600" dirty="0">
                <a:latin typeface="+mn-lt"/>
                <a:cs typeface="Arial" charset="0"/>
              </a:endParaRPr>
            </a:p>
            <a:p>
              <a:pPr algn="ctr" eaLnBrk="1" hangingPunct="1">
                <a:defRPr/>
              </a:pPr>
              <a:endParaRPr lang="en-US" sz="2600" dirty="0">
                <a:latin typeface="+mn-lt"/>
                <a:cs typeface="Arial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F1816A-7A54-405E-9FA0-F211F2553A48}"/>
                </a:ext>
              </a:extLst>
            </p:cNvPr>
            <p:cNvSpPr/>
            <p:nvPr/>
          </p:nvSpPr>
          <p:spPr>
            <a:xfrm>
              <a:off x="152400" y="1107418"/>
              <a:ext cx="4211638" cy="492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600" dirty="0" err="1">
                  <a:latin typeface="+mn-lt"/>
                  <a:cs typeface="Arial" charset="0"/>
                </a:rPr>
                <a:t>Nêu</a:t>
              </a:r>
              <a:r>
                <a:rPr lang="en-US" sz="2600" dirty="0">
                  <a:latin typeface="+mn-lt"/>
                  <a:cs typeface="Arial" charset="0"/>
                </a:rPr>
                <a:t> </a:t>
              </a:r>
              <a:r>
                <a:rPr lang="en-US" sz="2600" dirty="0" err="1">
                  <a:latin typeface="+mn-lt"/>
                  <a:cs typeface="Arial" charset="0"/>
                </a:rPr>
                <a:t>bảng</a:t>
              </a:r>
              <a:r>
                <a:rPr lang="en-US" sz="2600" dirty="0">
                  <a:latin typeface="+mn-lt"/>
                  <a:cs typeface="Arial" charset="0"/>
                </a:rPr>
                <a:t> </a:t>
              </a:r>
              <a:r>
                <a:rPr lang="en-US" sz="2600" dirty="0" err="1">
                  <a:latin typeface="+mn-lt"/>
                  <a:cs typeface="Arial" charset="0"/>
                </a:rPr>
                <a:t>đơn</a:t>
              </a:r>
              <a:r>
                <a:rPr lang="en-US" sz="2600" dirty="0">
                  <a:latin typeface="+mn-lt"/>
                  <a:cs typeface="Arial" charset="0"/>
                </a:rPr>
                <a:t> </a:t>
              </a:r>
              <a:r>
                <a:rPr lang="en-US" sz="2600" dirty="0" err="1">
                  <a:latin typeface="+mn-lt"/>
                  <a:cs typeface="Arial" charset="0"/>
                </a:rPr>
                <a:t>vị</a:t>
              </a:r>
              <a:r>
                <a:rPr lang="en-US" sz="2600" dirty="0">
                  <a:latin typeface="+mn-lt"/>
                  <a:cs typeface="Arial" charset="0"/>
                </a:rPr>
                <a:t> </a:t>
              </a:r>
              <a:r>
                <a:rPr lang="en-US" sz="2600" dirty="0" err="1">
                  <a:latin typeface="+mn-lt"/>
                  <a:cs typeface="Arial" charset="0"/>
                </a:rPr>
                <a:t>đo</a:t>
              </a:r>
              <a:r>
                <a:rPr lang="en-US" sz="2600" dirty="0">
                  <a:latin typeface="+mn-lt"/>
                  <a:cs typeface="Arial" charset="0"/>
                </a:rPr>
                <a:t> </a:t>
              </a:r>
              <a:r>
                <a:rPr lang="en-US" sz="2600" dirty="0" err="1">
                  <a:latin typeface="+mn-lt"/>
                  <a:cs typeface="Arial" charset="0"/>
                </a:rPr>
                <a:t>độ</a:t>
              </a:r>
              <a:r>
                <a:rPr lang="en-US" sz="2600" dirty="0">
                  <a:latin typeface="+mn-lt"/>
                  <a:cs typeface="Arial" charset="0"/>
                </a:rPr>
                <a:t> </a:t>
              </a:r>
              <a:r>
                <a:rPr lang="en-US" sz="2600" dirty="0" err="1">
                  <a:latin typeface="+mn-lt"/>
                  <a:cs typeface="Arial" charset="0"/>
                </a:rPr>
                <a:t>dài</a:t>
              </a:r>
              <a:r>
                <a:rPr lang="en-US" sz="2600" dirty="0">
                  <a:latin typeface="+mn-lt"/>
                  <a:cs typeface="Arial" charset="0"/>
                </a:rPr>
                <a:t>.</a:t>
              </a:r>
            </a:p>
          </p:txBody>
        </p:sp>
      </p:grpSp>
      <p:grpSp>
        <p:nvGrpSpPr>
          <p:cNvPr id="16" name="Group 25">
            <a:extLst>
              <a:ext uri="{FF2B5EF4-FFF2-40B4-BE49-F238E27FC236}">
                <a16:creationId xmlns:a16="http://schemas.microsoft.com/office/drawing/2014/main" id="{2A414B02-4B32-4F79-9CCD-491E662DD2C0}"/>
              </a:ext>
            </a:extLst>
          </p:cNvPr>
          <p:cNvGrpSpPr>
            <a:grpSpLocks/>
          </p:cNvGrpSpPr>
          <p:nvPr/>
        </p:nvGrpSpPr>
        <p:grpSpPr bwMode="auto">
          <a:xfrm>
            <a:off x="-168275" y="1795463"/>
            <a:ext cx="4857750" cy="1100137"/>
            <a:chOff x="-168441" y="1794920"/>
            <a:chExt cx="4857750" cy="1100680"/>
          </a:xfrm>
        </p:grpSpPr>
        <p:grpSp>
          <p:nvGrpSpPr>
            <p:cNvPr id="1052" name="Group 23">
              <a:extLst>
                <a:ext uri="{FF2B5EF4-FFF2-40B4-BE49-F238E27FC236}">
                  <a16:creationId xmlns:a16="http://schemas.microsoft.com/office/drawing/2014/main" id="{8F853FCC-1B0B-47E0-993C-7FC1B5D475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68441" y="2057400"/>
              <a:ext cx="4857750" cy="838200"/>
              <a:chOff x="-168441" y="2650958"/>
              <a:chExt cx="4857750" cy="83820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39D77AA-75F4-4502-AEB1-2E963E0C3FEB}"/>
                  </a:ext>
                </a:extLst>
              </p:cNvPr>
              <p:cNvSpPr/>
              <p:nvPr/>
            </p:nvSpPr>
            <p:spPr>
              <a:xfrm>
                <a:off x="-166" y="2650544"/>
                <a:ext cx="4419600" cy="83861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D991853-00A4-4094-A405-ADF4C40FA18D}"/>
                  </a:ext>
                </a:extLst>
              </p:cNvPr>
              <p:cNvSpPr txBox="1"/>
              <p:nvPr/>
            </p:nvSpPr>
            <p:spPr>
              <a:xfrm>
                <a:off x="-168441" y="2818902"/>
                <a:ext cx="4857750" cy="46219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km   </a:t>
                </a:r>
                <a:r>
                  <a:rPr lang="en-US" sz="2400" dirty="0" err="1">
                    <a:latin typeface="+mn-lt"/>
                    <a:cs typeface="Arial" charset="0"/>
                  </a:rPr>
                  <a:t>hm</a:t>
                </a:r>
                <a:r>
                  <a:rPr lang="en-US" sz="2400" dirty="0">
                    <a:latin typeface="+mn-lt"/>
                    <a:cs typeface="Arial" charset="0"/>
                  </a:rPr>
                  <a:t>  dam  m  </a:t>
                </a:r>
                <a:r>
                  <a:rPr lang="en-US" sz="2400" dirty="0" err="1">
                    <a:latin typeface="+mn-lt"/>
                    <a:cs typeface="Arial" charset="0"/>
                  </a:rPr>
                  <a:t>dm</a:t>
                </a:r>
                <a:r>
                  <a:rPr lang="en-US" sz="2400" dirty="0">
                    <a:latin typeface="+mn-lt"/>
                    <a:cs typeface="Arial" charset="0"/>
                  </a:rPr>
                  <a:t>   cm   mm</a:t>
                </a:r>
              </a:p>
            </p:txBody>
          </p:sp>
        </p:grpSp>
        <p:sp>
          <p:nvSpPr>
            <p:cNvPr id="25" name="Down Arrow 24">
              <a:extLst>
                <a:ext uri="{FF2B5EF4-FFF2-40B4-BE49-F238E27FC236}">
                  <a16:creationId xmlns:a16="http://schemas.microsoft.com/office/drawing/2014/main" id="{142773B3-BAE0-47E6-9851-1DA1A26BC4FB}"/>
                </a:ext>
              </a:extLst>
            </p:cNvPr>
            <p:cNvSpPr/>
            <p:nvPr/>
          </p:nvSpPr>
          <p:spPr>
            <a:xfrm>
              <a:off x="2093747" y="1794920"/>
              <a:ext cx="306387" cy="262066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18" name="Group 31">
            <a:extLst>
              <a:ext uri="{FF2B5EF4-FFF2-40B4-BE49-F238E27FC236}">
                <a16:creationId xmlns:a16="http://schemas.microsoft.com/office/drawing/2014/main" id="{AA7034AF-48F2-432A-B0C0-EE7426232F07}"/>
              </a:ext>
            </a:extLst>
          </p:cNvPr>
          <p:cNvGrpSpPr>
            <a:grpSpLocks/>
          </p:cNvGrpSpPr>
          <p:nvPr/>
        </p:nvGrpSpPr>
        <p:grpSpPr bwMode="auto">
          <a:xfrm>
            <a:off x="4391025" y="1784350"/>
            <a:ext cx="5057775" cy="1131888"/>
            <a:chOff x="-168441" y="1794920"/>
            <a:chExt cx="5010150" cy="1131954"/>
          </a:xfrm>
        </p:grpSpPr>
        <p:grpSp>
          <p:nvGrpSpPr>
            <p:cNvPr id="1048" name="Group 32">
              <a:extLst>
                <a:ext uri="{FF2B5EF4-FFF2-40B4-BE49-F238E27FC236}">
                  <a16:creationId xmlns:a16="http://schemas.microsoft.com/office/drawing/2014/main" id="{F817044F-5C18-4B66-8BE8-4606E6BAF0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68441" y="2057400"/>
              <a:ext cx="5010150" cy="869474"/>
              <a:chOff x="-168441" y="2650958"/>
              <a:chExt cx="5010150" cy="869474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D3BE780-DFC7-478B-872E-5802368631CC}"/>
                  </a:ext>
                </a:extLst>
              </p:cNvPr>
              <p:cNvSpPr/>
              <p:nvPr/>
            </p:nvSpPr>
            <p:spPr>
              <a:xfrm>
                <a:off x="-177" y="2650431"/>
                <a:ext cx="4420443" cy="838249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ADDF2EE-6BCF-4095-8FF1-1AE41C52CD72}"/>
                  </a:ext>
                </a:extLst>
              </p:cNvPr>
              <p:cNvSpPr txBox="1"/>
              <p:nvPr/>
            </p:nvSpPr>
            <p:spPr>
              <a:xfrm>
                <a:off x="-168441" y="2688533"/>
                <a:ext cx="5010150" cy="83189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400" dirty="0" err="1">
                    <a:solidFill>
                      <a:srgbClr val="FFFF00"/>
                    </a:solidFill>
                    <a:latin typeface="+mn-lt"/>
                    <a:cs typeface="Arial" charset="0"/>
                  </a:rPr>
                  <a:t>Hai</a:t>
                </a:r>
                <a:r>
                  <a:rPr lang="en-US" sz="2400" dirty="0">
                    <a:solidFill>
                      <a:srgbClr val="FFFF00"/>
                    </a:solidFill>
                    <a:latin typeface="+mn-lt"/>
                    <a:cs typeface="Arial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+mn-lt"/>
                    <a:cs typeface="Arial" charset="0"/>
                  </a:rPr>
                  <a:t>đơn</a:t>
                </a:r>
                <a:r>
                  <a:rPr lang="en-US" sz="2400" dirty="0">
                    <a:solidFill>
                      <a:srgbClr val="FFFF00"/>
                    </a:solidFill>
                    <a:latin typeface="+mn-lt"/>
                    <a:cs typeface="Arial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+mn-lt"/>
                    <a:cs typeface="Arial" charset="0"/>
                  </a:rPr>
                  <a:t>vị</a:t>
                </a:r>
                <a:r>
                  <a:rPr lang="en-US" sz="2400" dirty="0">
                    <a:solidFill>
                      <a:srgbClr val="FFFF00"/>
                    </a:solidFill>
                    <a:latin typeface="+mn-lt"/>
                    <a:cs typeface="Arial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+mn-lt"/>
                    <a:cs typeface="Arial" charset="0"/>
                  </a:rPr>
                  <a:t>đo</a:t>
                </a:r>
                <a:r>
                  <a:rPr lang="en-US" sz="2400" dirty="0">
                    <a:solidFill>
                      <a:srgbClr val="FFFF00"/>
                    </a:solidFill>
                    <a:latin typeface="+mn-lt"/>
                    <a:cs typeface="Arial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+mn-lt"/>
                    <a:cs typeface="Arial" charset="0"/>
                  </a:rPr>
                  <a:t>liền</a:t>
                </a:r>
                <a:r>
                  <a:rPr lang="en-US" sz="2400" dirty="0">
                    <a:solidFill>
                      <a:srgbClr val="FFFF00"/>
                    </a:solidFill>
                    <a:latin typeface="+mn-lt"/>
                    <a:cs typeface="Arial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+mn-lt"/>
                    <a:cs typeface="Arial" charset="0"/>
                  </a:rPr>
                  <a:t>kề</a:t>
                </a:r>
                <a:r>
                  <a:rPr lang="en-US" sz="2400" dirty="0">
                    <a:solidFill>
                      <a:srgbClr val="FFFF00"/>
                    </a:solidFill>
                    <a:latin typeface="+mn-lt"/>
                    <a:cs typeface="Arial" charset="0"/>
                  </a:rPr>
                  <a:t> </a:t>
                </a:r>
              </a:p>
              <a:p>
                <a:pPr algn="ctr" eaLnBrk="1" hangingPunct="1">
                  <a:defRPr/>
                </a:pPr>
                <a:r>
                  <a:rPr lang="en-US" sz="2400" dirty="0" err="1">
                    <a:solidFill>
                      <a:srgbClr val="FFFF00"/>
                    </a:solidFill>
                    <a:latin typeface="+mn-lt"/>
                    <a:cs typeface="Arial" charset="0"/>
                  </a:rPr>
                  <a:t>gấp</a:t>
                </a:r>
                <a:r>
                  <a:rPr lang="en-US" sz="2400" dirty="0">
                    <a:solidFill>
                      <a:srgbClr val="FFFF00"/>
                    </a:solidFill>
                    <a:latin typeface="+mn-lt"/>
                    <a:cs typeface="Arial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+mn-lt"/>
                    <a:cs typeface="Arial" charset="0"/>
                  </a:rPr>
                  <a:t>kém</a:t>
                </a:r>
                <a:r>
                  <a:rPr lang="en-US" sz="2400" dirty="0">
                    <a:solidFill>
                      <a:srgbClr val="FFFF00"/>
                    </a:solidFill>
                    <a:latin typeface="+mn-lt"/>
                    <a:cs typeface="Arial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+mn-lt"/>
                    <a:cs typeface="Arial" charset="0"/>
                  </a:rPr>
                  <a:t>nhau</a:t>
                </a:r>
                <a:r>
                  <a:rPr lang="en-US" sz="2400" dirty="0">
                    <a:solidFill>
                      <a:srgbClr val="FFFF00"/>
                    </a:solidFill>
                    <a:latin typeface="+mn-lt"/>
                    <a:cs typeface="Arial" charset="0"/>
                  </a:rPr>
                  <a:t> 10 </a:t>
                </a:r>
                <a:r>
                  <a:rPr lang="en-US" sz="2400" dirty="0" err="1">
                    <a:solidFill>
                      <a:srgbClr val="FFFF00"/>
                    </a:solidFill>
                    <a:latin typeface="+mn-lt"/>
                    <a:cs typeface="Arial" charset="0"/>
                  </a:rPr>
                  <a:t>lần</a:t>
                </a:r>
                <a:endParaRPr lang="en-US" sz="2400" dirty="0">
                  <a:solidFill>
                    <a:srgbClr val="FFFF00"/>
                  </a:solidFill>
                  <a:latin typeface="+mn-lt"/>
                  <a:cs typeface="Arial" charset="0"/>
                </a:endParaRPr>
              </a:p>
            </p:txBody>
          </p:sp>
        </p:grpSp>
        <p:sp>
          <p:nvSpPr>
            <p:cNvPr id="34" name="Down Arrow 33">
              <a:extLst>
                <a:ext uri="{FF2B5EF4-FFF2-40B4-BE49-F238E27FC236}">
                  <a16:creationId xmlns:a16="http://schemas.microsoft.com/office/drawing/2014/main" id="{557435D3-B879-4BB5-A4AA-991081855F25}"/>
                </a:ext>
              </a:extLst>
            </p:cNvPr>
            <p:cNvSpPr/>
            <p:nvPr/>
          </p:nvSpPr>
          <p:spPr>
            <a:xfrm>
              <a:off x="2094462" y="1794920"/>
              <a:ext cx="305075" cy="261953"/>
            </a:xfrm>
            <a:prstGeom prst="downArrow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24" name="Group 28">
            <a:extLst>
              <a:ext uri="{FF2B5EF4-FFF2-40B4-BE49-F238E27FC236}">
                <a16:creationId xmlns:a16="http://schemas.microsoft.com/office/drawing/2014/main" id="{5857DECE-8713-4D2B-B722-4DCB166CCE06}"/>
              </a:ext>
            </a:extLst>
          </p:cNvPr>
          <p:cNvGrpSpPr/>
          <p:nvPr/>
        </p:nvGrpSpPr>
        <p:grpSpPr>
          <a:xfrm>
            <a:off x="-152400" y="5144676"/>
            <a:ext cx="4857750" cy="1100680"/>
            <a:chOff x="-144379" y="4639233"/>
            <a:chExt cx="4857750" cy="1100680"/>
          </a:xfrm>
          <a:solidFill>
            <a:srgbClr val="66FF33"/>
          </a:solidFill>
        </p:grpSpPr>
        <p:grpSp>
          <p:nvGrpSpPr>
            <p:cNvPr id="26" name="Group 36">
              <a:extLst>
                <a:ext uri="{FF2B5EF4-FFF2-40B4-BE49-F238E27FC236}">
                  <a16:creationId xmlns:a16="http://schemas.microsoft.com/office/drawing/2014/main" id="{EE02A2F0-54D8-4EEA-B1A8-90306D16A97D}"/>
                </a:ext>
              </a:extLst>
            </p:cNvPr>
            <p:cNvGrpSpPr/>
            <p:nvPr/>
          </p:nvGrpSpPr>
          <p:grpSpPr>
            <a:xfrm>
              <a:off x="-144379" y="4639233"/>
              <a:ext cx="4857750" cy="1100680"/>
              <a:chOff x="-168441" y="1794920"/>
              <a:chExt cx="4857750" cy="1100680"/>
            </a:xfrm>
            <a:grpFill/>
          </p:grpSpPr>
          <p:grpSp>
            <p:nvGrpSpPr>
              <p:cNvPr id="27" name="Group 37">
                <a:extLst>
                  <a:ext uri="{FF2B5EF4-FFF2-40B4-BE49-F238E27FC236}">
                    <a16:creationId xmlns:a16="http://schemas.microsoft.com/office/drawing/2014/main" id="{2690A172-A7E0-412A-B96A-B4C2BDAFE695}"/>
                  </a:ext>
                </a:extLst>
              </p:cNvPr>
              <p:cNvGrpSpPr/>
              <p:nvPr/>
            </p:nvGrpSpPr>
            <p:grpSpPr>
              <a:xfrm>
                <a:off x="-168441" y="2057400"/>
                <a:ext cx="4857750" cy="838200"/>
                <a:chOff x="-168441" y="2650958"/>
                <a:chExt cx="4857750" cy="838200"/>
              </a:xfrm>
              <a:grpFill/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D4E79BE9-2DA9-4DED-85E5-F985CD73DCF2}"/>
                    </a:ext>
                  </a:extLst>
                </p:cNvPr>
                <p:cNvSpPr/>
                <p:nvPr/>
              </p:nvSpPr>
              <p:spPr>
                <a:xfrm>
                  <a:off x="0" y="2650958"/>
                  <a:ext cx="4419600" cy="838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81F0970-71B1-4B53-9CD3-FA4D8B18B944}"/>
                    </a:ext>
                  </a:extLst>
                </p:cNvPr>
                <p:cNvSpPr txBox="1"/>
                <p:nvPr/>
              </p:nvSpPr>
              <p:spPr>
                <a:xfrm>
                  <a:off x="-168441" y="2803358"/>
                  <a:ext cx="4857750" cy="46166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en-US" sz="2400" dirty="0">
                      <a:latin typeface="+mn-lt"/>
                      <a:cs typeface="Arial" charset="0"/>
                    </a:rPr>
                    <a:t>7       = 7,5  </a:t>
                  </a:r>
                </a:p>
              </p:txBody>
            </p:sp>
          </p:grpSp>
          <p:sp>
            <p:nvSpPr>
              <p:cNvPr id="39" name="Down Arrow 38">
                <a:extLst>
                  <a:ext uri="{FF2B5EF4-FFF2-40B4-BE49-F238E27FC236}">
                    <a16:creationId xmlns:a16="http://schemas.microsoft.com/office/drawing/2014/main" id="{68634FB5-910A-49BF-AC72-09CE247CFD64}"/>
                  </a:ext>
                </a:extLst>
              </p:cNvPr>
              <p:cNvSpPr/>
              <p:nvPr/>
            </p:nvSpPr>
            <p:spPr>
              <a:xfrm>
                <a:off x="2094316" y="1794920"/>
                <a:ext cx="305567" cy="262480"/>
              </a:xfrm>
              <a:prstGeom prst="downArrow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2546505-1ACF-4AAB-8BE4-C1798BEB7CDC}"/>
                </a:ext>
              </a:extLst>
            </p:cNvPr>
            <p:cNvGrpSpPr/>
            <p:nvPr/>
          </p:nvGrpSpPr>
          <p:grpSpPr>
            <a:xfrm>
              <a:off x="1686476" y="4920916"/>
              <a:ext cx="992968" cy="770930"/>
              <a:chOff x="1686476" y="4920916"/>
              <a:chExt cx="992968" cy="770930"/>
            </a:xfrm>
            <a:grpFill/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CC7ED47-8DF2-454B-9AC0-FE30DCE79023}"/>
                  </a:ext>
                </a:extLst>
              </p:cNvPr>
              <p:cNvSpPr txBox="1"/>
              <p:nvPr/>
            </p:nvSpPr>
            <p:spPr>
              <a:xfrm>
                <a:off x="1838464" y="4920916"/>
                <a:ext cx="496484" cy="46166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5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3042B7-6558-4626-AD90-4751E3B13509}"/>
                  </a:ext>
                </a:extLst>
              </p:cNvPr>
              <p:cNvSpPr txBox="1"/>
              <p:nvPr/>
            </p:nvSpPr>
            <p:spPr>
              <a:xfrm>
                <a:off x="1686476" y="5230181"/>
                <a:ext cx="992968" cy="4616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10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1941200-ADDA-4989-885B-95EAE56A5719}"/>
                  </a:ext>
                </a:extLst>
              </p:cNvPr>
              <p:cNvCxnSpPr/>
              <p:nvPr/>
            </p:nvCxnSpPr>
            <p:spPr>
              <a:xfrm>
                <a:off x="1826403" y="5300987"/>
                <a:ext cx="343317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BC61649-9AFB-4F9E-832A-0AB7D27756C4}"/>
              </a:ext>
            </a:extLst>
          </p:cNvPr>
          <p:cNvSpPr/>
          <p:nvPr/>
        </p:nvSpPr>
        <p:spPr>
          <a:xfrm>
            <a:off x="6350" y="868363"/>
            <a:ext cx="4537075" cy="30368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FB91AFA-A101-4D1D-8684-74FF343A8FA1}"/>
              </a:ext>
            </a:extLst>
          </p:cNvPr>
          <p:cNvSpPr/>
          <p:nvPr/>
        </p:nvSpPr>
        <p:spPr>
          <a:xfrm>
            <a:off x="4560888" y="857250"/>
            <a:ext cx="4627562" cy="305752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B2A8E29-AE56-4C2F-8E67-08F55ED062E0}"/>
              </a:ext>
            </a:extLst>
          </p:cNvPr>
          <p:cNvSpPr/>
          <p:nvPr/>
        </p:nvSpPr>
        <p:spPr>
          <a:xfrm>
            <a:off x="-15875" y="3852863"/>
            <a:ext cx="4537075" cy="3036887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200" b="1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29" name="Group 11">
            <a:extLst>
              <a:ext uri="{FF2B5EF4-FFF2-40B4-BE49-F238E27FC236}">
                <a16:creationId xmlns:a16="http://schemas.microsoft.com/office/drawing/2014/main" id="{4F09B439-4A28-4091-A783-FA79ACB7EBA3}"/>
              </a:ext>
            </a:extLst>
          </p:cNvPr>
          <p:cNvGrpSpPr>
            <a:grpSpLocks/>
          </p:cNvGrpSpPr>
          <p:nvPr/>
        </p:nvGrpSpPr>
        <p:grpSpPr bwMode="auto">
          <a:xfrm>
            <a:off x="4554538" y="5084763"/>
            <a:ext cx="4589462" cy="1163637"/>
            <a:chOff x="4554096" y="4919141"/>
            <a:chExt cx="4589904" cy="1163358"/>
          </a:xfrm>
        </p:grpSpPr>
        <p:grpSp>
          <p:nvGrpSpPr>
            <p:cNvPr id="1041" name="Group 44">
              <a:extLst>
                <a:ext uri="{FF2B5EF4-FFF2-40B4-BE49-F238E27FC236}">
                  <a16:creationId xmlns:a16="http://schemas.microsoft.com/office/drawing/2014/main" id="{7CA6BF36-2DE5-46E6-BEF7-E3802CD8D0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4096" y="4919141"/>
              <a:ext cx="4589904" cy="1084906"/>
              <a:chOff x="4438365" y="4652846"/>
              <a:chExt cx="4705635" cy="994085"/>
            </a:xfrm>
          </p:grpSpPr>
          <p:grpSp>
            <p:nvGrpSpPr>
              <p:cNvPr id="43008" name="Group 48">
                <a:extLst>
                  <a:ext uri="{FF2B5EF4-FFF2-40B4-BE49-F238E27FC236}">
                    <a16:creationId xmlns:a16="http://schemas.microsoft.com/office/drawing/2014/main" id="{9EB13E3C-2E72-4D08-B5EC-FA717C0DE3EA}"/>
                  </a:ext>
                </a:extLst>
              </p:cNvPr>
              <p:cNvGrpSpPr/>
              <p:nvPr/>
            </p:nvGrpSpPr>
            <p:grpSpPr>
              <a:xfrm>
                <a:off x="4438365" y="4885488"/>
                <a:ext cx="4705635" cy="761443"/>
                <a:chOff x="4413250" y="3812247"/>
                <a:chExt cx="4730750" cy="761443"/>
              </a:xfrm>
              <a:solidFill>
                <a:srgbClr val="FF3300"/>
              </a:solidFill>
            </p:grpSpPr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79D8ADE-D569-4494-96AA-43F4AF80BE1E}"/>
                    </a:ext>
                  </a:extLst>
                </p:cNvPr>
                <p:cNvSpPr txBox="1"/>
                <p:nvPr/>
              </p:nvSpPr>
              <p:spPr>
                <a:xfrm>
                  <a:off x="4413250" y="3812247"/>
                  <a:ext cx="4730750" cy="761443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>
                  <a:spAutoFit/>
                </a:bodyPr>
                <a:lstStyle/>
                <a:p>
                  <a:pPr algn="ctr" eaLnBrk="1" hangingPunct="1">
                    <a:defRPr/>
                  </a:pPr>
                  <a:endParaRPr lang="en-US" sz="2400" dirty="0">
                    <a:latin typeface="+mn-lt"/>
                    <a:cs typeface="Arial" charset="0"/>
                  </a:endParaRPr>
                </a:p>
                <a:p>
                  <a:pPr algn="ctr" eaLnBrk="1" hangingPunct="1">
                    <a:defRPr/>
                  </a:pPr>
                  <a:endParaRPr lang="en-US" sz="2400" dirty="0">
                    <a:latin typeface="+mn-lt"/>
                    <a:cs typeface="Arial" charset="0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386BDC26-85F9-4D57-86DB-2654AAB635C8}"/>
                    </a:ext>
                  </a:extLst>
                </p:cNvPr>
                <p:cNvSpPr/>
                <p:nvPr/>
              </p:nvSpPr>
              <p:spPr>
                <a:xfrm>
                  <a:off x="5313980" y="3960167"/>
                  <a:ext cx="2979522" cy="479427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en-US" sz="2800" dirty="0">
                      <a:latin typeface="+mn-lt"/>
                      <a:cs typeface="Arial" charset="0"/>
                    </a:rPr>
                    <a:t>2m 6dm = 2     m</a:t>
                  </a:r>
                </a:p>
              </p:txBody>
            </p:sp>
          </p:grpSp>
          <p:sp>
            <p:nvSpPr>
              <p:cNvPr id="31" name="Down Arrow 30">
                <a:extLst>
                  <a:ext uri="{FF2B5EF4-FFF2-40B4-BE49-F238E27FC236}">
                    <a16:creationId xmlns:a16="http://schemas.microsoft.com/office/drawing/2014/main" id="{A83C70C6-7192-4227-9C4B-0BF05798E7C8}"/>
                  </a:ext>
                </a:extLst>
              </p:cNvPr>
              <p:cNvSpPr/>
              <p:nvPr/>
            </p:nvSpPr>
            <p:spPr>
              <a:xfrm>
                <a:off x="6591791" y="4652846"/>
                <a:ext cx="327165" cy="248677"/>
              </a:xfrm>
              <a:prstGeom prst="downArrow">
                <a:avLst/>
              </a:prstGeom>
              <a:solidFill>
                <a:srgbClr val="FF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1042" name="Group 7">
              <a:extLst>
                <a:ext uri="{FF2B5EF4-FFF2-40B4-BE49-F238E27FC236}">
                  <a16:creationId xmlns:a16="http://schemas.microsoft.com/office/drawing/2014/main" id="{327C9DBF-AB07-4680-B92C-FCB251C372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38816" y="5254108"/>
              <a:ext cx="1031974" cy="828391"/>
              <a:chOff x="10029804" y="5077074"/>
              <a:chExt cx="1004848" cy="759034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C407487-F5D9-466C-B255-1CDD7A553791}"/>
                  </a:ext>
                </a:extLst>
              </p:cNvPr>
              <p:cNvSpPr txBox="1"/>
              <p:nvPr/>
            </p:nvSpPr>
            <p:spPr bwMode="auto">
              <a:xfrm>
                <a:off x="10182852" y="5076996"/>
                <a:ext cx="502424" cy="42318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6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F51919E-AE1F-4610-B92D-F9D6C18DDF64}"/>
                  </a:ext>
                </a:extLst>
              </p:cNvPr>
              <p:cNvSpPr txBox="1"/>
              <p:nvPr/>
            </p:nvSpPr>
            <p:spPr bwMode="auto">
              <a:xfrm>
                <a:off x="10029805" y="5412925"/>
                <a:ext cx="1004848" cy="42318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10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AFC17863-9ECF-4B54-B77E-AB09062D8BB7}"/>
                  </a:ext>
                </a:extLst>
              </p:cNvPr>
              <p:cNvCxnSpPr/>
              <p:nvPr/>
            </p:nvCxnSpPr>
            <p:spPr bwMode="auto">
              <a:xfrm>
                <a:off x="10182852" y="5452189"/>
                <a:ext cx="34628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B90BBC05-0214-4AE1-A6D1-20384AEBA038}"/>
              </a:ext>
            </a:extLst>
          </p:cNvPr>
          <p:cNvSpPr/>
          <p:nvPr/>
        </p:nvSpPr>
        <p:spPr>
          <a:xfrm>
            <a:off x="4545013" y="3843338"/>
            <a:ext cx="4643437" cy="30575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200" b="1" dirty="0">
                <a:solidFill>
                  <a:schemeClr val="tx1"/>
                </a:solidFill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52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E19D7590-F006-4065-98BD-B6BA52300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412750"/>
            <a:ext cx="6275387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3">
            <a:extLst>
              <a:ext uri="{FF2B5EF4-FFF2-40B4-BE49-F238E27FC236}">
                <a16:creationId xmlns:a16="http://schemas.microsoft.com/office/drawing/2014/main" id="{916E6E17-8998-43EA-A6AE-9AC163B1A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96900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Toán</a:t>
            </a:r>
          </a:p>
        </p:txBody>
      </p:sp>
      <p:sp>
        <p:nvSpPr>
          <p:cNvPr id="6148" name="TextBox 5">
            <a:extLst>
              <a:ext uri="{FF2B5EF4-FFF2-40B4-BE49-F238E27FC236}">
                <a16:creationId xmlns:a16="http://schemas.microsoft.com/office/drawing/2014/main" id="{6185E002-F7D0-423D-B3FF-4583EAB9D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447800"/>
            <a:ext cx="6194425" cy="11382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US" sz="3400" b="1" dirty="0" err="1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Viết</a:t>
            </a:r>
            <a:r>
              <a:rPr lang="en-US" sz="3400" b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400" b="1" dirty="0" err="1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các</a:t>
            </a:r>
            <a:r>
              <a:rPr lang="en-US" sz="3400" b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400" b="1" dirty="0" err="1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số</a:t>
            </a:r>
            <a:r>
              <a:rPr lang="en-US" sz="3400" b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400" b="1" dirty="0" err="1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đo</a:t>
            </a:r>
            <a:r>
              <a:rPr lang="en-US" sz="3400" b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400" b="1" dirty="0" err="1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độ</a:t>
            </a:r>
            <a:r>
              <a:rPr lang="en-US" sz="3400" b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400" b="1" dirty="0" err="1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dài</a:t>
            </a:r>
            <a:endParaRPr lang="en-US" sz="3400" b="1" dirty="0">
              <a:solidFill>
                <a:schemeClr val="bg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3400" b="1" dirty="0" err="1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dưới</a:t>
            </a:r>
            <a:r>
              <a:rPr lang="en-US" sz="3400" b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400" b="1" dirty="0" err="1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dạng</a:t>
            </a:r>
            <a:r>
              <a:rPr lang="en-US" sz="3400" b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400" b="1" dirty="0" err="1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số</a:t>
            </a:r>
            <a:r>
              <a:rPr lang="en-US" sz="3400" b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400" b="1" dirty="0" err="1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thập</a:t>
            </a:r>
            <a:r>
              <a:rPr lang="en-US" sz="3400" b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400" b="1" dirty="0" err="1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phân</a:t>
            </a:r>
            <a:endParaRPr lang="en-US" sz="3400" b="1" dirty="0">
              <a:solidFill>
                <a:schemeClr val="bg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4037" name="TextBox 4">
            <a:extLst>
              <a:ext uri="{FF2B5EF4-FFF2-40B4-BE49-F238E27FC236}">
                <a16:creationId xmlns:a16="http://schemas.microsoft.com/office/drawing/2014/main" id="{D618BC2B-FE10-4297-8254-846139AAB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743200"/>
            <a:ext cx="373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Sách giáo khoa Toán 5 </a:t>
            </a:r>
          </a:p>
          <a:p>
            <a:pPr algn="ctr"/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(trang 44)</a:t>
            </a:r>
          </a:p>
        </p:txBody>
      </p:sp>
      <p:grpSp>
        <p:nvGrpSpPr>
          <p:cNvPr id="44038" name="Group 1">
            <a:extLst>
              <a:ext uri="{FF2B5EF4-FFF2-40B4-BE49-F238E27FC236}">
                <a16:creationId xmlns:a16="http://schemas.microsoft.com/office/drawing/2014/main" id="{4A74DC11-251B-4C51-9414-87EEA1CCABF7}"/>
              </a:ext>
            </a:extLst>
          </p:cNvPr>
          <p:cNvGrpSpPr>
            <a:grpSpLocks/>
          </p:cNvGrpSpPr>
          <p:nvPr/>
        </p:nvGrpSpPr>
        <p:grpSpPr bwMode="auto">
          <a:xfrm>
            <a:off x="-101600" y="1944688"/>
            <a:ext cx="3606800" cy="4676775"/>
            <a:chOff x="-101600" y="1944250"/>
            <a:chExt cx="3606800" cy="4677952"/>
          </a:xfrm>
        </p:grpSpPr>
        <p:pic>
          <p:nvPicPr>
            <p:cNvPr id="44039" name="Picture 3">
              <a:extLst>
                <a:ext uri="{FF2B5EF4-FFF2-40B4-BE49-F238E27FC236}">
                  <a16:creationId xmlns:a16="http://schemas.microsoft.com/office/drawing/2014/main" id="{199ED174-75D4-42F4-B839-0F5F029C1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70" r="51666" b="5556"/>
            <a:stretch>
              <a:fillRect/>
            </a:stretch>
          </p:blipFill>
          <p:spPr bwMode="auto">
            <a:xfrm>
              <a:off x="-101600" y="1944250"/>
              <a:ext cx="3606800" cy="4677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0" name="Picture 3">
              <a:extLst>
                <a:ext uri="{FF2B5EF4-FFF2-40B4-BE49-F238E27FC236}">
                  <a16:creationId xmlns:a16="http://schemas.microsoft.com/office/drawing/2014/main" id="{494B9432-7353-4EE3-ADB5-7F9F0C6B0E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45236">
              <a:off x="1012040" y="4223084"/>
              <a:ext cx="50147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1" name="Picture 3">
              <a:extLst>
                <a:ext uri="{FF2B5EF4-FFF2-40B4-BE49-F238E27FC236}">
                  <a16:creationId xmlns:a16="http://schemas.microsoft.com/office/drawing/2014/main" id="{8DDD624B-D3F4-41F8-9353-2E96542111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0" t="59895" r="78976" b="33881"/>
            <a:stretch>
              <a:fillRect/>
            </a:stretch>
          </p:blipFill>
          <p:spPr bwMode="auto">
            <a:xfrm>
              <a:off x="617622" y="4435625"/>
              <a:ext cx="850232" cy="3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BDB08F33-29A1-42FF-A1BD-1D4E3EED2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152400"/>
            <a:ext cx="18319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3">
            <a:extLst>
              <a:ext uri="{FF2B5EF4-FFF2-40B4-BE49-F238E27FC236}">
                <a16:creationId xmlns:a16="http://schemas.microsoft.com/office/drawing/2014/main" id="{D99761FA-2ADE-4B65-8CF4-23C1F3437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1143000"/>
            <a:ext cx="79962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Viết số thập phân thích hợp vào chỗ chấm:</a:t>
            </a:r>
          </a:p>
        </p:txBody>
      </p:sp>
      <p:sp>
        <p:nvSpPr>
          <p:cNvPr id="45060" name="TextBox 4">
            <a:extLst>
              <a:ext uri="{FF2B5EF4-FFF2-40B4-BE49-F238E27FC236}">
                <a16:creationId xmlns:a16="http://schemas.microsoft.com/office/drawing/2014/main" id="{C4C7CC1B-9DCA-4BF6-A083-3C3519411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1862138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a) 6m 4dm =  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  m</a:t>
            </a:r>
          </a:p>
        </p:txBody>
      </p:sp>
      <p:sp>
        <p:nvSpPr>
          <p:cNvPr id="45061" name="TextBox 7">
            <a:extLst>
              <a:ext uri="{FF2B5EF4-FFF2-40B4-BE49-F238E27FC236}">
                <a16:creationId xmlns:a16="http://schemas.microsoft.com/office/drawing/2014/main" id="{CD0C77D5-C207-4051-992B-3C318D02A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839913"/>
            <a:ext cx="384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b) 3m 5cm =  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…… </a:t>
            </a: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 m</a:t>
            </a:r>
          </a:p>
        </p:txBody>
      </p:sp>
      <p:sp>
        <p:nvSpPr>
          <p:cNvPr id="7174" name="TextBox 5">
            <a:extLst>
              <a:ext uri="{FF2B5EF4-FFF2-40B4-BE49-F238E27FC236}">
                <a16:creationId xmlns:a16="http://schemas.microsoft.com/office/drawing/2014/main" id="{658ED3FC-8FF5-44AB-9002-9341A2B7E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3" y="273685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m 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dm =  </a:t>
            </a:r>
          </a:p>
        </p:txBody>
      </p:sp>
      <p:sp>
        <p:nvSpPr>
          <p:cNvPr id="7175" name="TextBox 14">
            <a:extLst>
              <a:ext uri="{FF2B5EF4-FFF2-40B4-BE49-F238E27FC236}">
                <a16:creationId xmlns:a16="http://schemas.microsoft.com/office/drawing/2014/main" id="{E660E6D8-D019-4BBB-B152-56F0AF95A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963" y="2736850"/>
            <a:ext cx="1338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     m</a:t>
            </a: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B6EEE8B8-FCCB-4A6B-9395-E971CAD09218}"/>
              </a:ext>
            </a:extLst>
          </p:cNvPr>
          <p:cNvGrpSpPr>
            <a:grpSpLocks/>
          </p:cNvGrpSpPr>
          <p:nvPr/>
        </p:nvGrpSpPr>
        <p:grpSpPr bwMode="auto">
          <a:xfrm>
            <a:off x="2778125" y="2598738"/>
            <a:ext cx="609600" cy="954087"/>
            <a:chOff x="1670959" y="5501359"/>
            <a:chExt cx="609600" cy="954952"/>
          </a:xfrm>
        </p:grpSpPr>
        <p:sp>
          <p:nvSpPr>
            <p:cNvPr id="45102" name="TextBox 16">
              <a:extLst>
                <a:ext uri="{FF2B5EF4-FFF2-40B4-BE49-F238E27FC236}">
                  <a16:creationId xmlns:a16="http://schemas.microsoft.com/office/drawing/2014/main" id="{64D4BEF7-EE9D-469D-8631-F268002297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0959" y="5501359"/>
              <a:ext cx="609600" cy="954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4</a:t>
              </a:r>
            </a:p>
            <a:p>
              <a:pPr algn="ctr"/>
              <a:r>
                <a:rPr lang="en-US" altLang="en-US" sz="28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cxnSp>
          <p:nvCxnSpPr>
            <p:cNvPr id="45103" name="Straight Connector 17">
              <a:extLst>
                <a:ext uri="{FF2B5EF4-FFF2-40B4-BE49-F238E27FC236}">
                  <a16:creationId xmlns:a16="http://schemas.microsoft.com/office/drawing/2014/main" id="{822BA808-9974-4D7D-9108-81379516BC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28801" y="5977639"/>
              <a:ext cx="310244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178" name="Rectangle 18">
            <a:extLst>
              <a:ext uri="{FF2B5EF4-FFF2-40B4-BE49-F238E27FC236}">
                <a16:creationId xmlns:a16="http://schemas.microsoft.com/office/drawing/2014/main" id="{CA2BC031-3BDD-4998-BFA9-3E71CFD2D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3498850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  <a:endParaRPr lang="en-US" altLang="en-US" sz="2800">
              <a:solidFill>
                <a:srgbClr val="0000FF"/>
              </a:solidFill>
            </a:endParaRPr>
          </a:p>
        </p:txBody>
      </p:sp>
      <p:sp>
        <p:nvSpPr>
          <p:cNvPr id="7179" name="TextBox 22">
            <a:extLst>
              <a:ext uri="{FF2B5EF4-FFF2-40B4-BE49-F238E27FC236}">
                <a16:creationId xmlns:a16="http://schemas.microsoft.com/office/drawing/2014/main" id="{0F933D46-7B29-4C3F-BCBC-56BED5128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700" y="2730500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m 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5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cm =  </a:t>
            </a:r>
          </a:p>
        </p:txBody>
      </p:sp>
      <p:sp>
        <p:nvSpPr>
          <p:cNvPr id="7180" name="TextBox 23">
            <a:extLst>
              <a:ext uri="{FF2B5EF4-FFF2-40B4-BE49-F238E27FC236}">
                <a16:creationId xmlns:a16="http://schemas.microsoft.com/office/drawing/2014/main" id="{08AB04FF-6F37-469E-A282-62FBEFB17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138" y="2730500"/>
            <a:ext cx="1947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        m</a:t>
            </a:r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id="{DB824F4C-6905-4FFC-8141-39C003A86B52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2590800"/>
            <a:ext cx="876300" cy="954088"/>
            <a:chOff x="1670959" y="5603127"/>
            <a:chExt cx="876300" cy="954952"/>
          </a:xfrm>
        </p:grpSpPr>
        <p:sp>
          <p:nvSpPr>
            <p:cNvPr id="45100" name="TextBox 25">
              <a:extLst>
                <a:ext uri="{FF2B5EF4-FFF2-40B4-BE49-F238E27FC236}">
                  <a16:creationId xmlns:a16="http://schemas.microsoft.com/office/drawing/2014/main" id="{B6288746-931F-47A8-BF79-83BDDFFC5E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0959" y="5603127"/>
              <a:ext cx="876300" cy="954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5</a:t>
              </a:r>
            </a:p>
            <a:p>
              <a:pPr algn="ctr"/>
              <a:r>
                <a:rPr lang="en-US" altLang="en-US" sz="2800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</a:p>
          </p:txBody>
        </p:sp>
        <p:cxnSp>
          <p:nvCxnSpPr>
            <p:cNvPr id="45101" name="Straight Connector 26">
              <a:extLst>
                <a:ext uri="{FF2B5EF4-FFF2-40B4-BE49-F238E27FC236}">
                  <a16:creationId xmlns:a16="http://schemas.microsoft.com/office/drawing/2014/main" id="{9947021E-60C9-4517-8B03-5969AB8624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28801" y="6070362"/>
              <a:ext cx="527958" cy="1057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182" name="TextBox 29">
            <a:extLst>
              <a:ext uri="{FF2B5EF4-FFF2-40B4-BE49-F238E27FC236}">
                <a16:creationId xmlns:a16="http://schemas.microsoft.com/office/drawing/2014/main" id="{82DA83E5-B3F0-49B4-B906-824BEF886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300" y="3505200"/>
            <a:ext cx="181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= 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      m</a:t>
            </a:r>
          </a:p>
        </p:txBody>
      </p:sp>
      <p:sp>
        <p:nvSpPr>
          <p:cNvPr id="7183" name="Rectangle 30">
            <a:extLst>
              <a:ext uri="{FF2B5EF4-FFF2-40B4-BE49-F238E27FC236}">
                <a16:creationId xmlns:a16="http://schemas.microsoft.com/office/drawing/2014/main" id="{8BFB45E7-3657-4797-9814-D4AF94B46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025" y="3503613"/>
            <a:ext cx="58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05</a:t>
            </a: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7185" name="TextBox 24575">
            <a:extLst>
              <a:ext uri="{FF2B5EF4-FFF2-40B4-BE49-F238E27FC236}">
                <a16:creationId xmlns:a16="http://schemas.microsoft.com/office/drawing/2014/main" id="{D512C543-A1D8-4AE7-8AA2-DAE3FC575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988" y="1838325"/>
            <a:ext cx="1216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6,4</a:t>
            </a:r>
          </a:p>
        </p:txBody>
      </p:sp>
      <p:sp>
        <p:nvSpPr>
          <p:cNvPr id="19472" name="TextBox 34">
            <a:extLst>
              <a:ext uri="{FF2B5EF4-FFF2-40B4-BE49-F238E27FC236}">
                <a16:creationId xmlns:a16="http://schemas.microsoft.com/office/drawing/2014/main" id="{FC4DB221-EAF3-40EB-AD6A-A0B088D44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8" y="1828800"/>
            <a:ext cx="1217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3,05   </a:t>
            </a:r>
          </a:p>
        </p:txBody>
      </p:sp>
      <p:grpSp>
        <p:nvGrpSpPr>
          <p:cNvPr id="45073" name="Group 1">
            <a:extLst>
              <a:ext uri="{FF2B5EF4-FFF2-40B4-BE49-F238E27FC236}">
                <a16:creationId xmlns:a16="http://schemas.microsoft.com/office/drawing/2014/main" id="{918222A3-3D44-49B3-B334-1DCA9C9C0AB8}"/>
              </a:ext>
            </a:extLst>
          </p:cNvPr>
          <p:cNvGrpSpPr>
            <a:grpSpLocks/>
          </p:cNvGrpSpPr>
          <p:nvPr/>
        </p:nvGrpSpPr>
        <p:grpSpPr bwMode="auto">
          <a:xfrm>
            <a:off x="-87313" y="152400"/>
            <a:ext cx="2597151" cy="958850"/>
            <a:chOff x="-87313" y="152400"/>
            <a:chExt cx="2597151" cy="958850"/>
          </a:xfrm>
        </p:grpSpPr>
        <p:pic>
          <p:nvPicPr>
            <p:cNvPr id="45098" name="Picture 4">
              <a:extLst>
                <a:ext uri="{FF2B5EF4-FFF2-40B4-BE49-F238E27FC236}">
                  <a16:creationId xmlns:a16="http://schemas.microsoft.com/office/drawing/2014/main" id="{A4516B55-37B9-4B44-9A4B-D4A8E59528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7313" y="152400"/>
              <a:ext cx="2597151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99" name="TextBox 24580">
              <a:extLst>
                <a:ext uri="{FF2B5EF4-FFF2-40B4-BE49-F238E27FC236}">
                  <a16:creationId xmlns:a16="http://schemas.microsoft.com/office/drawing/2014/main" id="{8A165E7F-4B5D-4F97-A626-FA585DC63F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754" y="381000"/>
              <a:ext cx="10374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0000"/>
                  </a:solidFill>
                  <a:latin typeface="Arial" panose="020B0604020202020204" pitchFamily="34" charset="0"/>
                </a:rPr>
                <a:t>Ví dụ:</a:t>
              </a:r>
            </a:p>
          </p:txBody>
        </p:sp>
      </p:grpSp>
      <p:sp>
        <p:nvSpPr>
          <p:cNvPr id="7189" name="TextBox 24581">
            <a:extLst>
              <a:ext uri="{FF2B5EF4-FFF2-40B4-BE49-F238E27FC236}">
                <a16:creationId xmlns:a16="http://schemas.microsoft.com/office/drawing/2014/main" id="{CCE24D5A-BC69-4039-8F29-59219C163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4191000"/>
            <a:ext cx="7586662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</a:rPr>
              <a:t>Để viết các </a:t>
            </a:r>
            <a:r>
              <a:rPr lang="en-US" altLang="en-US" sz="2400" b="1" i="1">
                <a:solidFill>
                  <a:srgbClr val="000000"/>
                </a:solidFill>
                <a:latin typeface="Arial" panose="020B0604020202020204" pitchFamily="34" charset="0"/>
              </a:rPr>
              <a:t>số đo độ dài 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</a:rPr>
              <a:t>dưới dạng </a:t>
            </a:r>
            <a:r>
              <a:rPr lang="en-US" altLang="en-US" sz="2400" b="1" i="1">
                <a:solidFill>
                  <a:srgbClr val="000000"/>
                </a:solidFill>
                <a:latin typeface="Arial" panose="020B0604020202020204" pitchFamily="34" charset="0"/>
              </a:rPr>
              <a:t>số thập phân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</a:p>
          <a:p>
            <a:pPr algn="ctr"/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</a:rPr>
              <a:t>con làm như thế nào?</a:t>
            </a:r>
          </a:p>
        </p:txBody>
      </p:sp>
      <p:sp>
        <p:nvSpPr>
          <p:cNvPr id="7190" name="TextBox 39">
            <a:extLst>
              <a:ext uri="{FF2B5EF4-FFF2-40B4-BE49-F238E27FC236}">
                <a16:creationId xmlns:a16="http://schemas.microsoft.com/office/drawing/2014/main" id="{FDA24D6B-7F69-42F5-BBC5-C7D79116C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4375150"/>
            <a:ext cx="7523162" cy="461963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</a:rPr>
              <a:t>Viết các </a:t>
            </a:r>
            <a:r>
              <a:rPr lang="en-US" altLang="en-US" sz="2400" b="1" i="1">
                <a:solidFill>
                  <a:srgbClr val="000000"/>
                </a:solidFill>
                <a:latin typeface="Arial" panose="020B0604020202020204" pitchFamily="34" charset="0"/>
              </a:rPr>
              <a:t>số đo độ dài 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</a:rPr>
              <a:t>dưới dạng </a:t>
            </a:r>
            <a:r>
              <a:rPr lang="en-US" altLang="en-US" sz="2400" b="1" i="1">
                <a:solidFill>
                  <a:srgbClr val="000000"/>
                </a:solidFill>
                <a:latin typeface="Arial" panose="020B0604020202020204" pitchFamily="34" charset="0"/>
              </a:rPr>
              <a:t>số thập phân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7191" name="TextBox 40">
            <a:extLst>
              <a:ext uri="{FF2B5EF4-FFF2-40B4-BE49-F238E27FC236}">
                <a16:creationId xmlns:a16="http://schemas.microsoft.com/office/drawing/2014/main" id="{19417C21-CA39-47D7-B650-231B5982F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88" y="5029200"/>
            <a:ext cx="89646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00" i="1">
                <a:solidFill>
                  <a:srgbClr val="000000"/>
                </a:solidFill>
                <a:latin typeface="Arial" panose="020B0604020202020204" pitchFamily="34" charset="0"/>
              </a:rPr>
              <a:t>Bước 1: Chuyển số đo độ dài thành </a:t>
            </a:r>
            <a:r>
              <a:rPr lang="en-US" altLang="en-US" sz="2200" b="1" i="1">
                <a:solidFill>
                  <a:srgbClr val="000000"/>
                </a:solidFill>
                <a:latin typeface="Arial" panose="020B0604020202020204" pitchFamily="34" charset="0"/>
              </a:rPr>
              <a:t>hỗn số </a:t>
            </a:r>
          </a:p>
          <a:p>
            <a:r>
              <a:rPr lang="en-US" altLang="en-US" sz="2200" b="1" i="1">
                <a:solidFill>
                  <a:srgbClr val="000000"/>
                </a:solidFill>
                <a:latin typeface="Arial" panose="020B0604020202020204" pitchFamily="34" charset="0"/>
              </a:rPr>
              <a:t>                  </a:t>
            </a:r>
            <a:r>
              <a:rPr lang="en-US" altLang="en-US" sz="2200" i="1">
                <a:solidFill>
                  <a:srgbClr val="000000"/>
                </a:solidFill>
                <a:latin typeface="Arial" panose="020B0604020202020204" pitchFamily="34" charset="0"/>
              </a:rPr>
              <a:t>(với đơn vị đo cần chuyển)</a:t>
            </a:r>
          </a:p>
        </p:txBody>
      </p:sp>
      <p:sp>
        <p:nvSpPr>
          <p:cNvPr id="7192" name="TextBox 41">
            <a:extLst>
              <a:ext uri="{FF2B5EF4-FFF2-40B4-BE49-F238E27FC236}">
                <a16:creationId xmlns:a16="http://schemas.microsoft.com/office/drawing/2014/main" id="{88EBBB9C-F83F-4D84-B2CA-1D4C8C443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5905500"/>
            <a:ext cx="7391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00" i="1">
                <a:solidFill>
                  <a:srgbClr val="000000"/>
                </a:solidFill>
                <a:latin typeface="Arial" panose="020B0604020202020204" pitchFamily="34" charset="0"/>
              </a:rPr>
              <a:t>Bước 2: Chuyển </a:t>
            </a:r>
            <a:r>
              <a:rPr lang="en-US" altLang="en-US" sz="2200" b="1" i="1">
                <a:solidFill>
                  <a:srgbClr val="000000"/>
                </a:solidFill>
                <a:latin typeface="Arial" panose="020B0604020202020204" pitchFamily="34" charset="0"/>
              </a:rPr>
              <a:t>hỗn số </a:t>
            </a:r>
            <a:r>
              <a:rPr lang="en-US" altLang="en-US" sz="2200" i="1">
                <a:solidFill>
                  <a:srgbClr val="000000"/>
                </a:solidFill>
                <a:latin typeface="Arial" panose="020B0604020202020204" pitchFamily="34" charset="0"/>
              </a:rPr>
              <a:t>thành </a:t>
            </a:r>
            <a:r>
              <a:rPr lang="en-US" altLang="en-US" sz="2200" b="1" i="1">
                <a:solidFill>
                  <a:srgbClr val="000000"/>
                </a:solidFill>
                <a:latin typeface="Arial" panose="020B0604020202020204" pitchFamily="34" charset="0"/>
              </a:rPr>
              <a:t>số thập phân</a:t>
            </a:r>
            <a:r>
              <a:rPr lang="en-US" altLang="en-US" sz="2200" i="1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B0B802BA-7A38-469E-8A79-C59BEC728A0A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012825" y="2598738"/>
            <a:ext cx="1751013" cy="227012"/>
            <a:chOff x="1143000" y="2930429"/>
            <a:chExt cx="1524000" cy="397657"/>
          </a:xfrm>
        </p:grpSpPr>
        <p:cxnSp>
          <p:nvCxnSpPr>
            <p:cNvPr id="45095" name="Straight Connector 6">
              <a:extLst>
                <a:ext uri="{FF2B5EF4-FFF2-40B4-BE49-F238E27FC236}">
                  <a16:creationId xmlns:a16="http://schemas.microsoft.com/office/drawing/2014/main" id="{03998E92-6EEF-4E48-9957-B065DD093B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930429"/>
              <a:ext cx="0" cy="39765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6" name="Straight Connector 8">
              <a:extLst>
                <a:ext uri="{FF2B5EF4-FFF2-40B4-BE49-F238E27FC236}">
                  <a16:creationId xmlns:a16="http://schemas.microsoft.com/office/drawing/2014/main" id="{E678A82D-99FB-4051-850F-8F76B2D330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7" name="Straight Arrow Connector 12">
              <a:extLst>
                <a:ext uri="{FF2B5EF4-FFF2-40B4-BE49-F238E27FC236}">
                  <a16:creationId xmlns:a16="http://schemas.microsoft.com/office/drawing/2014/main" id="{2DD5B80C-43BF-45DF-8319-5243509AD0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41">
            <a:extLst>
              <a:ext uri="{FF2B5EF4-FFF2-40B4-BE49-F238E27FC236}">
                <a16:creationId xmlns:a16="http://schemas.microsoft.com/office/drawing/2014/main" id="{D1EFB816-3F06-465A-BBCC-232E1CC696C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25600" y="2439988"/>
            <a:ext cx="1481138" cy="344487"/>
            <a:chOff x="1143000" y="2685553"/>
            <a:chExt cx="1524000" cy="642533"/>
          </a:xfrm>
        </p:grpSpPr>
        <p:cxnSp>
          <p:nvCxnSpPr>
            <p:cNvPr id="45092" name="Straight Connector 42">
              <a:extLst>
                <a:ext uri="{FF2B5EF4-FFF2-40B4-BE49-F238E27FC236}">
                  <a16:creationId xmlns:a16="http://schemas.microsoft.com/office/drawing/2014/main" id="{030E285E-6FBA-4892-B0B5-F907C0399AA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685553"/>
              <a:ext cx="0" cy="642533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3" name="Straight Connector 43">
              <a:extLst>
                <a:ext uri="{FF2B5EF4-FFF2-40B4-BE49-F238E27FC236}">
                  <a16:creationId xmlns:a16="http://schemas.microsoft.com/office/drawing/2014/main" id="{06AC7059-74BC-4D23-88DD-8F4BEE382D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4" name="Straight Arrow Connector 44">
              <a:extLst>
                <a:ext uri="{FF2B5EF4-FFF2-40B4-BE49-F238E27FC236}">
                  <a16:creationId xmlns:a16="http://schemas.microsoft.com/office/drawing/2014/main" id="{1862AF2F-3ACC-4A84-B098-34F6E80B7A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8" name="TextBox 14">
            <a:extLst>
              <a:ext uri="{FF2B5EF4-FFF2-40B4-BE49-F238E27FC236}">
                <a16:creationId xmlns:a16="http://schemas.microsoft.com/office/drawing/2014/main" id="{CB3DBEFD-5448-4A2C-B013-42259D5EB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3492500"/>
            <a:ext cx="1943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= 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 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E12C41-81BF-4AE3-8F53-8CA4A133C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51200"/>
            <a:ext cx="53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</p:txBody>
      </p:sp>
      <p:grpSp>
        <p:nvGrpSpPr>
          <p:cNvPr id="7" name="Group 49">
            <a:extLst>
              <a:ext uri="{FF2B5EF4-FFF2-40B4-BE49-F238E27FC236}">
                <a16:creationId xmlns:a16="http://schemas.microsoft.com/office/drawing/2014/main" id="{3336DA88-75CF-4A30-BB99-1C728AA9C81E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218113" y="2544763"/>
            <a:ext cx="1716087" cy="276225"/>
            <a:chOff x="1143000" y="2930429"/>
            <a:chExt cx="1524000" cy="397657"/>
          </a:xfrm>
        </p:grpSpPr>
        <p:cxnSp>
          <p:nvCxnSpPr>
            <p:cNvPr id="45089" name="Straight Connector 50">
              <a:extLst>
                <a:ext uri="{FF2B5EF4-FFF2-40B4-BE49-F238E27FC236}">
                  <a16:creationId xmlns:a16="http://schemas.microsoft.com/office/drawing/2014/main" id="{ABE3AFED-AD2E-49B0-8EF6-8883969263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930429"/>
              <a:ext cx="0" cy="39765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0" name="Straight Connector 51">
              <a:extLst>
                <a:ext uri="{FF2B5EF4-FFF2-40B4-BE49-F238E27FC236}">
                  <a16:creationId xmlns:a16="http://schemas.microsoft.com/office/drawing/2014/main" id="{9AC7B311-79AE-45E1-A102-C8AF188F16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1" name="Straight Arrow Connector 52">
              <a:extLst>
                <a:ext uri="{FF2B5EF4-FFF2-40B4-BE49-F238E27FC236}">
                  <a16:creationId xmlns:a16="http://schemas.microsoft.com/office/drawing/2014/main" id="{20745AA2-2D65-4D3A-8096-28A43207BE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53">
            <a:extLst>
              <a:ext uri="{FF2B5EF4-FFF2-40B4-BE49-F238E27FC236}">
                <a16:creationId xmlns:a16="http://schemas.microsoft.com/office/drawing/2014/main" id="{6B95AF19-AE14-4D09-A83C-EFE8B66B9AF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791200" y="2398713"/>
            <a:ext cx="1641475" cy="344487"/>
            <a:chOff x="1143000" y="2685553"/>
            <a:chExt cx="1524000" cy="642533"/>
          </a:xfrm>
        </p:grpSpPr>
        <p:cxnSp>
          <p:nvCxnSpPr>
            <p:cNvPr id="45086" name="Straight Connector 54">
              <a:extLst>
                <a:ext uri="{FF2B5EF4-FFF2-40B4-BE49-F238E27FC236}">
                  <a16:creationId xmlns:a16="http://schemas.microsoft.com/office/drawing/2014/main" id="{46337432-56D7-4D05-A29F-32E899313B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685553"/>
              <a:ext cx="0" cy="642533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87" name="Straight Connector 55">
              <a:extLst>
                <a:ext uri="{FF2B5EF4-FFF2-40B4-BE49-F238E27FC236}">
                  <a16:creationId xmlns:a16="http://schemas.microsoft.com/office/drawing/2014/main" id="{03F75A4A-07B7-4FFD-9A7F-33773C75C6E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88" name="Straight Arrow Connector 56">
              <a:extLst>
                <a:ext uri="{FF2B5EF4-FFF2-40B4-BE49-F238E27FC236}">
                  <a16:creationId xmlns:a16="http://schemas.microsoft.com/office/drawing/2014/main" id="{B2376BC5-EC82-48EC-ABFB-C588B2AA59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6C68756E-48AF-4EF4-8277-3018A103A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300" y="3263900"/>
            <a:ext cx="53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</p:txBody>
      </p:sp>
      <p:sp>
        <p:nvSpPr>
          <p:cNvPr id="61" name="Oval 31">
            <a:extLst>
              <a:ext uri="{FF2B5EF4-FFF2-40B4-BE49-F238E27FC236}">
                <a16:creationId xmlns:a16="http://schemas.microsoft.com/office/drawing/2014/main" id="{F62F4D9A-54EC-468C-83B6-60556B92F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0763" y="215900"/>
            <a:ext cx="1917700" cy="685800"/>
          </a:xfrm>
          <a:prstGeom prst="ellipse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Cách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5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5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23889 L 3.33333E-6 -2.22222E-6 " pathEditMode="relative" rAng="0" ptsTypes="AA">
                                      <p:cBhvr>
                                        <p:cTn id="57" dur="25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5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25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  <p:bldP spid="7178" grpId="0"/>
      <p:bldP spid="7179" grpId="0"/>
      <p:bldP spid="7180" grpId="0"/>
      <p:bldP spid="7182" grpId="0"/>
      <p:bldP spid="7183" grpId="0"/>
      <p:bldP spid="7185" grpId="0"/>
      <p:bldP spid="7185" grpId="1"/>
      <p:bldP spid="19472" grpId="0"/>
      <p:bldP spid="7189" grpId="0" animBg="1"/>
      <p:bldP spid="7189" grpId="1" animBg="1"/>
      <p:bldP spid="7190" grpId="0" animBg="1"/>
      <p:bldP spid="7191" grpId="0"/>
      <p:bldP spid="7192" grpId="0"/>
      <p:bldP spid="48" grpId="0"/>
      <p:bldP spid="17" grpId="0"/>
      <p:bldP spid="59" grpId="0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>
            <a:extLst>
              <a:ext uri="{FF2B5EF4-FFF2-40B4-BE49-F238E27FC236}">
                <a16:creationId xmlns:a16="http://schemas.microsoft.com/office/drawing/2014/main" id="{4BA056D3-D587-44E1-BAA9-41EE259AA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-152400"/>
            <a:ext cx="18319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3">
            <a:extLst>
              <a:ext uri="{FF2B5EF4-FFF2-40B4-BE49-F238E27FC236}">
                <a16:creationId xmlns:a16="http://schemas.microsoft.com/office/drawing/2014/main" id="{5F0F90D7-544B-416E-897B-110D1619B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925513"/>
            <a:ext cx="79962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Viết số thập phân thích hợp vào chỗ chấm:</a:t>
            </a:r>
          </a:p>
        </p:txBody>
      </p:sp>
      <p:sp>
        <p:nvSpPr>
          <p:cNvPr id="46084" name="TextBox 4">
            <a:extLst>
              <a:ext uri="{FF2B5EF4-FFF2-40B4-BE49-F238E27FC236}">
                <a16:creationId xmlns:a16="http://schemas.microsoft.com/office/drawing/2014/main" id="{B6478720-EA8A-4B59-8768-53B05AD74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1481138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a) 6m 4dm =  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  m</a:t>
            </a:r>
          </a:p>
        </p:txBody>
      </p:sp>
      <p:sp>
        <p:nvSpPr>
          <p:cNvPr id="46085" name="TextBox 7">
            <a:extLst>
              <a:ext uri="{FF2B5EF4-FFF2-40B4-BE49-F238E27FC236}">
                <a16:creationId xmlns:a16="http://schemas.microsoft.com/office/drawing/2014/main" id="{F9731AC3-9992-4362-BE94-91283943C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458913"/>
            <a:ext cx="384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b) 3m 5cm =  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…… </a:t>
            </a: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 m</a:t>
            </a:r>
          </a:p>
        </p:txBody>
      </p:sp>
      <p:sp>
        <p:nvSpPr>
          <p:cNvPr id="46086" name="TextBox 5">
            <a:extLst>
              <a:ext uri="{FF2B5EF4-FFF2-40B4-BE49-F238E27FC236}">
                <a16:creationId xmlns:a16="http://schemas.microsoft.com/office/drawing/2014/main" id="{83DE49C7-ED96-42F9-A09C-343419294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3" y="235585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m 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dm =  </a:t>
            </a:r>
          </a:p>
        </p:txBody>
      </p:sp>
      <p:sp>
        <p:nvSpPr>
          <p:cNvPr id="46087" name="TextBox 14">
            <a:extLst>
              <a:ext uri="{FF2B5EF4-FFF2-40B4-BE49-F238E27FC236}">
                <a16:creationId xmlns:a16="http://schemas.microsoft.com/office/drawing/2014/main" id="{5EA54722-E150-4941-9733-ABEF69CD6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963" y="2355850"/>
            <a:ext cx="1338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     m</a:t>
            </a:r>
          </a:p>
        </p:txBody>
      </p:sp>
      <p:grpSp>
        <p:nvGrpSpPr>
          <p:cNvPr id="46088" name="Group 15">
            <a:extLst>
              <a:ext uri="{FF2B5EF4-FFF2-40B4-BE49-F238E27FC236}">
                <a16:creationId xmlns:a16="http://schemas.microsoft.com/office/drawing/2014/main" id="{AD3D8907-1543-4856-AC64-D6C70EC19FF6}"/>
              </a:ext>
            </a:extLst>
          </p:cNvPr>
          <p:cNvGrpSpPr>
            <a:grpSpLocks/>
          </p:cNvGrpSpPr>
          <p:nvPr/>
        </p:nvGrpSpPr>
        <p:grpSpPr bwMode="auto">
          <a:xfrm>
            <a:off x="2778125" y="2217738"/>
            <a:ext cx="609600" cy="954087"/>
            <a:chOff x="1670959" y="5501359"/>
            <a:chExt cx="609600" cy="954952"/>
          </a:xfrm>
        </p:grpSpPr>
        <p:sp>
          <p:nvSpPr>
            <p:cNvPr id="46140" name="TextBox 16">
              <a:extLst>
                <a:ext uri="{FF2B5EF4-FFF2-40B4-BE49-F238E27FC236}">
                  <a16:creationId xmlns:a16="http://schemas.microsoft.com/office/drawing/2014/main" id="{6F755843-DD22-4BAE-9E5C-4E369027E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0959" y="5501359"/>
              <a:ext cx="609600" cy="954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4</a:t>
              </a:r>
            </a:p>
            <a:p>
              <a:pPr algn="ctr"/>
              <a:r>
                <a:rPr lang="en-US" altLang="en-US" sz="28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cxnSp>
          <p:nvCxnSpPr>
            <p:cNvPr id="46141" name="Straight Connector 17">
              <a:extLst>
                <a:ext uri="{FF2B5EF4-FFF2-40B4-BE49-F238E27FC236}">
                  <a16:creationId xmlns:a16="http://schemas.microsoft.com/office/drawing/2014/main" id="{9E69F1C9-520B-4348-BA5F-4827FDC1FD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28801" y="5977639"/>
              <a:ext cx="310244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089" name="Rectangle 18">
            <a:extLst>
              <a:ext uri="{FF2B5EF4-FFF2-40B4-BE49-F238E27FC236}">
                <a16:creationId xmlns:a16="http://schemas.microsoft.com/office/drawing/2014/main" id="{ECB72B87-FCFF-460D-9A37-1E92A054C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3117850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  <a:endParaRPr lang="en-US" altLang="en-US" sz="2800">
              <a:solidFill>
                <a:srgbClr val="0000FF"/>
              </a:solidFill>
            </a:endParaRPr>
          </a:p>
        </p:txBody>
      </p:sp>
      <p:sp>
        <p:nvSpPr>
          <p:cNvPr id="46090" name="TextBox 22">
            <a:extLst>
              <a:ext uri="{FF2B5EF4-FFF2-40B4-BE49-F238E27FC236}">
                <a16:creationId xmlns:a16="http://schemas.microsoft.com/office/drawing/2014/main" id="{95E5F612-BC59-4CE0-B3A9-4B19EFD48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700" y="2349500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m 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5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cm =  </a:t>
            </a:r>
          </a:p>
        </p:txBody>
      </p:sp>
      <p:sp>
        <p:nvSpPr>
          <p:cNvPr id="46091" name="TextBox 23">
            <a:extLst>
              <a:ext uri="{FF2B5EF4-FFF2-40B4-BE49-F238E27FC236}">
                <a16:creationId xmlns:a16="http://schemas.microsoft.com/office/drawing/2014/main" id="{2D118002-D47C-4743-950B-D739E19D9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138" y="2349500"/>
            <a:ext cx="1947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        m</a:t>
            </a:r>
          </a:p>
        </p:txBody>
      </p:sp>
      <p:grpSp>
        <p:nvGrpSpPr>
          <p:cNvPr id="46092" name="Group 24">
            <a:extLst>
              <a:ext uri="{FF2B5EF4-FFF2-40B4-BE49-F238E27FC236}">
                <a16:creationId xmlns:a16="http://schemas.microsoft.com/office/drawing/2014/main" id="{FFD5FF1F-0718-48BC-BF0D-31F676151FBF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2209800"/>
            <a:ext cx="876300" cy="954088"/>
            <a:chOff x="1670959" y="5603127"/>
            <a:chExt cx="876300" cy="954952"/>
          </a:xfrm>
        </p:grpSpPr>
        <p:sp>
          <p:nvSpPr>
            <p:cNvPr id="46138" name="TextBox 25">
              <a:extLst>
                <a:ext uri="{FF2B5EF4-FFF2-40B4-BE49-F238E27FC236}">
                  <a16:creationId xmlns:a16="http://schemas.microsoft.com/office/drawing/2014/main" id="{3BD83D52-E8FF-4840-8641-07720D83D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0959" y="5603127"/>
              <a:ext cx="876300" cy="954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5</a:t>
              </a:r>
            </a:p>
            <a:p>
              <a:pPr algn="ctr"/>
              <a:r>
                <a:rPr lang="en-US" altLang="en-US" sz="2800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</a:p>
          </p:txBody>
        </p:sp>
        <p:cxnSp>
          <p:nvCxnSpPr>
            <p:cNvPr id="46139" name="Straight Connector 26">
              <a:extLst>
                <a:ext uri="{FF2B5EF4-FFF2-40B4-BE49-F238E27FC236}">
                  <a16:creationId xmlns:a16="http://schemas.microsoft.com/office/drawing/2014/main" id="{F86FD3C6-FDA8-40CC-9E38-D780822528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28801" y="6070362"/>
              <a:ext cx="527958" cy="1057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093" name="TextBox 29">
            <a:extLst>
              <a:ext uri="{FF2B5EF4-FFF2-40B4-BE49-F238E27FC236}">
                <a16:creationId xmlns:a16="http://schemas.microsoft.com/office/drawing/2014/main" id="{99260B46-BB3E-4708-906F-468DB5730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300" y="3124200"/>
            <a:ext cx="181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= 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      m</a:t>
            </a:r>
          </a:p>
        </p:txBody>
      </p:sp>
      <p:sp>
        <p:nvSpPr>
          <p:cNvPr id="46094" name="Rectangle 30">
            <a:extLst>
              <a:ext uri="{FF2B5EF4-FFF2-40B4-BE49-F238E27FC236}">
                <a16:creationId xmlns:a16="http://schemas.microsoft.com/office/drawing/2014/main" id="{AE043BE9-D22D-4A80-8679-EDAD3D749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025" y="3122613"/>
            <a:ext cx="58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05</a:t>
            </a: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46095" name="TextBox 24575">
            <a:extLst>
              <a:ext uri="{FF2B5EF4-FFF2-40B4-BE49-F238E27FC236}">
                <a16:creationId xmlns:a16="http://schemas.microsoft.com/office/drawing/2014/main" id="{32F03A7A-1E0D-418F-828B-4A467D79A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988" y="1457325"/>
            <a:ext cx="1216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6,4</a:t>
            </a:r>
          </a:p>
        </p:txBody>
      </p:sp>
      <p:sp>
        <p:nvSpPr>
          <p:cNvPr id="46096" name="TextBox 34">
            <a:extLst>
              <a:ext uri="{FF2B5EF4-FFF2-40B4-BE49-F238E27FC236}">
                <a16:creationId xmlns:a16="http://schemas.microsoft.com/office/drawing/2014/main" id="{7B666E4F-DECE-49C8-A791-FD777AC3E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8" y="1447800"/>
            <a:ext cx="1217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3,05   </a:t>
            </a:r>
          </a:p>
        </p:txBody>
      </p:sp>
      <p:grpSp>
        <p:nvGrpSpPr>
          <p:cNvPr id="46097" name="Group 1">
            <a:extLst>
              <a:ext uri="{FF2B5EF4-FFF2-40B4-BE49-F238E27FC236}">
                <a16:creationId xmlns:a16="http://schemas.microsoft.com/office/drawing/2014/main" id="{0412C06C-0328-4528-A9C2-A2FC2118318D}"/>
              </a:ext>
            </a:extLst>
          </p:cNvPr>
          <p:cNvGrpSpPr>
            <a:grpSpLocks/>
          </p:cNvGrpSpPr>
          <p:nvPr/>
        </p:nvGrpSpPr>
        <p:grpSpPr bwMode="auto">
          <a:xfrm>
            <a:off x="-87313" y="152400"/>
            <a:ext cx="2597151" cy="773113"/>
            <a:chOff x="-87313" y="152400"/>
            <a:chExt cx="2597151" cy="958850"/>
          </a:xfrm>
        </p:grpSpPr>
        <p:pic>
          <p:nvPicPr>
            <p:cNvPr id="46136" name="Picture 4">
              <a:extLst>
                <a:ext uri="{FF2B5EF4-FFF2-40B4-BE49-F238E27FC236}">
                  <a16:creationId xmlns:a16="http://schemas.microsoft.com/office/drawing/2014/main" id="{4A7DD793-7F97-447F-8F8B-8A614AF362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7313" y="152400"/>
              <a:ext cx="2597151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37" name="TextBox 24580">
              <a:extLst>
                <a:ext uri="{FF2B5EF4-FFF2-40B4-BE49-F238E27FC236}">
                  <a16:creationId xmlns:a16="http://schemas.microsoft.com/office/drawing/2014/main" id="{C08841F3-B4FA-4369-9213-BF27C0614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754" y="381000"/>
              <a:ext cx="1037465" cy="572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0000"/>
                  </a:solidFill>
                  <a:latin typeface="Arial" panose="020B0604020202020204" pitchFamily="34" charset="0"/>
                </a:rPr>
                <a:t>Ví dụ:</a:t>
              </a:r>
            </a:p>
          </p:txBody>
        </p:sp>
      </p:grpSp>
      <p:sp>
        <p:nvSpPr>
          <p:cNvPr id="46098" name="TextBox 39">
            <a:extLst>
              <a:ext uri="{FF2B5EF4-FFF2-40B4-BE49-F238E27FC236}">
                <a16:creationId xmlns:a16="http://schemas.microsoft.com/office/drawing/2014/main" id="{EE1DEA88-5D4B-4EB9-B342-7E9F163FC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3657600"/>
            <a:ext cx="7523163" cy="461963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</a:rPr>
              <a:t>Viết các </a:t>
            </a:r>
            <a:r>
              <a:rPr lang="en-US" altLang="en-US" sz="2400" b="1" i="1">
                <a:solidFill>
                  <a:srgbClr val="000000"/>
                </a:solidFill>
                <a:latin typeface="Arial" panose="020B0604020202020204" pitchFamily="34" charset="0"/>
              </a:rPr>
              <a:t>số đo độ dài 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</a:rPr>
              <a:t>dưới dạng </a:t>
            </a:r>
            <a:r>
              <a:rPr lang="en-US" altLang="en-US" sz="2400" b="1" i="1">
                <a:solidFill>
                  <a:srgbClr val="000000"/>
                </a:solidFill>
                <a:latin typeface="Arial" panose="020B0604020202020204" pitchFamily="34" charset="0"/>
              </a:rPr>
              <a:t>số thập phân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</p:txBody>
      </p:sp>
      <p:grpSp>
        <p:nvGrpSpPr>
          <p:cNvPr id="46099" name="Group 13">
            <a:extLst>
              <a:ext uri="{FF2B5EF4-FFF2-40B4-BE49-F238E27FC236}">
                <a16:creationId xmlns:a16="http://schemas.microsoft.com/office/drawing/2014/main" id="{7B52C7D7-CC22-408C-9DD4-30E18025BD2F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012825" y="2217738"/>
            <a:ext cx="1751013" cy="227012"/>
            <a:chOff x="1143000" y="2930429"/>
            <a:chExt cx="1524000" cy="397657"/>
          </a:xfrm>
        </p:grpSpPr>
        <p:cxnSp>
          <p:nvCxnSpPr>
            <p:cNvPr id="46133" name="Straight Connector 6">
              <a:extLst>
                <a:ext uri="{FF2B5EF4-FFF2-40B4-BE49-F238E27FC236}">
                  <a16:creationId xmlns:a16="http://schemas.microsoft.com/office/drawing/2014/main" id="{DE7B5F33-96D5-4244-BCA7-7C0D5D48F1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930429"/>
              <a:ext cx="0" cy="39765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34" name="Straight Connector 8">
              <a:extLst>
                <a:ext uri="{FF2B5EF4-FFF2-40B4-BE49-F238E27FC236}">
                  <a16:creationId xmlns:a16="http://schemas.microsoft.com/office/drawing/2014/main" id="{0F2A5046-1273-4FAB-9F26-3B1E8C96B6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35" name="Straight Arrow Connector 12">
              <a:extLst>
                <a:ext uri="{FF2B5EF4-FFF2-40B4-BE49-F238E27FC236}">
                  <a16:creationId xmlns:a16="http://schemas.microsoft.com/office/drawing/2014/main" id="{627BB480-FB16-44B7-9CD4-7572694CAC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100" name="Group 41">
            <a:extLst>
              <a:ext uri="{FF2B5EF4-FFF2-40B4-BE49-F238E27FC236}">
                <a16:creationId xmlns:a16="http://schemas.microsoft.com/office/drawing/2014/main" id="{63FB411C-6C17-443A-A872-0605A0A7BF9C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25600" y="2058988"/>
            <a:ext cx="1481138" cy="344487"/>
            <a:chOff x="1143000" y="2685553"/>
            <a:chExt cx="1524000" cy="642533"/>
          </a:xfrm>
        </p:grpSpPr>
        <p:cxnSp>
          <p:nvCxnSpPr>
            <p:cNvPr id="46130" name="Straight Connector 42">
              <a:extLst>
                <a:ext uri="{FF2B5EF4-FFF2-40B4-BE49-F238E27FC236}">
                  <a16:creationId xmlns:a16="http://schemas.microsoft.com/office/drawing/2014/main" id="{5D23C2FE-68C5-42B0-888F-FE8D4C6038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685553"/>
              <a:ext cx="0" cy="642533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31" name="Straight Connector 43">
              <a:extLst>
                <a:ext uri="{FF2B5EF4-FFF2-40B4-BE49-F238E27FC236}">
                  <a16:creationId xmlns:a16="http://schemas.microsoft.com/office/drawing/2014/main" id="{D2CA9E0E-C67C-41A5-8576-183C07FCFAF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32" name="Straight Arrow Connector 44">
              <a:extLst>
                <a:ext uri="{FF2B5EF4-FFF2-40B4-BE49-F238E27FC236}">
                  <a16:creationId xmlns:a16="http://schemas.microsoft.com/office/drawing/2014/main" id="{4B96F7F0-7EE2-49C3-8E65-A9C01EB70A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101" name="TextBox 14">
            <a:extLst>
              <a:ext uri="{FF2B5EF4-FFF2-40B4-BE49-F238E27FC236}">
                <a16:creationId xmlns:a16="http://schemas.microsoft.com/office/drawing/2014/main" id="{A77B796D-C28E-4EC6-9AED-309A13ED1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3111500"/>
            <a:ext cx="1943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= 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 m</a:t>
            </a:r>
          </a:p>
        </p:txBody>
      </p:sp>
      <p:sp>
        <p:nvSpPr>
          <p:cNvPr id="46102" name="TextBox 16">
            <a:extLst>
              <a:ext uri="{FF2B5EF4-FFF2-40B4-BE49-F238E27FC236}">
                <a16:creationId xmlns:a16="http://schemas.microsoft.com/office/drawing/2014/main" id="{D1015819-4249-474E-AC8D-A47F507CB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870200"/>
            <a:ext cx="53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</p:txBody>
      </p:sp>
      <p:grpSp>
        <p:nvGrpSpPr>
          <p:cNvPr id="46103" name="Group 49">
            <a:extLst>
              <a:ext uri="{FF2B5EF4-FFF2-40B4-BE49-F238E27FC236}">
                <a16:creationId xmlns:a16="http://schemas.microsoft.com/office/drawing/2014/main" id="{48865B61-FB7E-4529-A883-CD44072B3E6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218113" y="2163763"/>
            <a:ext cx="1716087" cy="276225"/>
            <a:chOff x="1143000" y="2930429"/>
            <a:chExt cx="1524000" cy="397657"/>
          </a:xfrm>
        </p:grpSpPr>
        <p:cxnSp>
          <p:nvCxnSpPr>
            <p:cNvPr id="46127" name="Straight Connector 50">
              <a:extLst>
                <a:ext uri="{FF2B5EF4-FFF2-40B4-BE49-F238E27FC236}">
                  <a16:creationId xmlns:a16="http://schemas.microsoft.com/office/drawing/2014/main" id="{D605F9D3-BA46-4097-BF5E-A7DD1D529F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930429"/>
              <a:ext cx="0" cy="39765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28" name="Straight Connector 51">
              <a:extLst>
                <a:ext uri="{FF2B5EF4-FFF2-40B4-BE49-F238E27FC236}">
                  <a16:creationId xmlns:a16="http://schemas.microsoft.com/office/drawing/2014/main" id="{FF15EF69-D735-4576-8FE7-9276895237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29" name="Straight Arrow Connector 52">
              <a:extLst>
                <a:ext uri="{FF2B5EF4-FFF2-40B4-BE49-F238E27FC236}">
                  <a16:creationId xmlns:a16="http://schemas.microsoft.com/office/drawing/2014/main" id="{EBAB4301-81F6-496D-BB10-8F6981B9E9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104" name="Group 53">
            <a:extLst>
              <a:ext uri="{FF2B5EF4-FFF2-40B4-BE49-F238E27FC236}">
                <a16:creationId xmlns:a16="http://schemas.microsoft.com/office/drawing/2014/main" id="{1B93B07C-1A16-42C2-8685-EDE477E7E1C1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791200" y="2017713"/>
            <a:ext cx="1641475" cy="344487"/>
            <a:chOff x="1143000" y="2685553"/>
            <a:chExt cx="1524000" cy="642533"/>
          </a:xfrm>
        </p:grpSpPr>
        <p:cxnSp>
          <p:nvCxnSpPr>
            <p:cNvPr id="46124" name="Straight Connector 54">
              <a:extLst>
                <a:ext uri="{FF2B5EF4-FFF2-40B4-BE49-F238E27FC236}">
                  <a16:creationId xmlns:a16="http://schemas.microsoft.com/office/drawing/2014/main" id="{EE02E67F-8835-43C3-ABE5-D3CEC0E678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685553"/>
              <a:ext cx="0" cy="642533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25" name="Straight Connector 55">
              <a:extLst>
                <a:ext uri="{FF2B5EF4-FFF2-40B4-BE49-F238E27FC236}">
                  <a16:creationId xmlns:a16="http://schemas.microsoft.com/office/drawing/2014/main" id="{4F989174-2929-490A-B901-ACA437A73B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26" name="Straight Arrow Connector 56">
              <a:extLst>
                <a:ext uri="{FF2B5EF4-FFF2-40B4-BE49-F238E27FC236}">
                  <a16:creationId xmlns:a16="http://schemas.microsoft.com/office/drawing/2014/main" id="{8D961F0F-D2E4-4F39-A8BB-A9CEBAF34E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105" name="TextBox 58">
            <a:extLst>
              <a:ext uri="{FF2B5EF4-FFF2-40B4-BE49-F238E27FC236}">
                <a16:creationId xmlns:a16="http://schemas.microsoft.com/office/drawing/2014/main" id="{6A27D936-10EA-41A1-ADF9-A41FEB2F8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300" y="2882900"/>
            <a:ext cx="53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</p:txBody>
      </p:sp>
      <p:sp>
        <p:nvSpPr>
          <p:cNvPr id="46106" name="Oval 31">
            <a:extLst>
              <a:ext uri="{FF2B5EF4-FFF2-40B4-BE49-F238E27FC236}">
                <a16:creationId xmlns:a16="http://schemas.microsoft.com/office/drawing/2014/main" id="{634C0C71-E242-44E3-BDC1-07D3BA5C1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900" y="228600"/>
            <a:ext cx="1917700" cy="685800"/>
          </a:xfrm>
          <a:prstGeom prst="ellipse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Cách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61A41C-4EF3-4E8B-8276-0B60568A5338}"/>
              </a:ext>
            </a:extLst>
          </p:cNvPr>
          <p:cNvSpPr/>
          <p:nvPr/>
        </p:nvSpPr>
        <p:spPr>
          <a:xfrm>
            <a:off x="1450975" y="4187825"/>
            <a:ext cx="2093913" cy="460375"/>
          </a:xfrm>
          <a:prstGeom prst="rect">
            <a:avLst/>
          </a:prstGeom>
          <a:solidFill>
            <a:srgbClr val="FF330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số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đo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độ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dài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US" sz="2400" dirty="0">
              <a:cs typeface="Arial" charset="0"/>
            </a:endParaRPr>
          </a:p>
        </p:txBody>
      </p:sp>
      <p:sp>
        <p:nvSpPr>
          <p:cNvPr id="20510" name="Rectangle 51">
            <a:extLst>
              <a:ext uri="{FF2B5EF4-FFF2-40B4-BE49-F238E27FC236}">
                <a16:creationId xmlns:a16="http://schemas.microsoft.com/office/drawing/2014/main" id="{65B4AB1D-49CB-4D34-AC95-CB58DF5A9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5005388"/>
            <a:ext cx="2114550" cy="461962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Phần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nguyên</a:t>
            </a:r>
            <a:endParaRPr lang="en-US" sz="2400" dirty="0">
              <a:cs typeface="Arial" charset="0"/>
            </a:endParaRPr>
          </a:p>
        </p:txBody>
      </p:sp>
      <p:sp>
        <p:nvSpPr>
          <p:cNvPr id="20511" name="Rectangle 52">
            <a:extLst>
              <a:ext uri="{FF2B5EF4-FFF2-40B4-BE49-F238E27FC236}">
                <a16:creationId xmlns:a16="http://schemas.microsoft.com/office/drawing/2014/main" id="{9F07E9F2-9147-4AE2-807D-650EC6D6F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013" y="5006975"/>
            <a:ext cx="2511425" cy="460375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Phần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phân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số</a:t>
            </a:r>
            <a:endParaRPr lang="en-US" sz="2400" dirty="0">
              <a:cs typeface="Arial" charset="0"/>
            </a:endParaRPr>
          </a:p>
        </p:txBody>
      </p:sp>
      <p:grpSp>
        <p:nvGrpSpPr>
          <p:cNvPr id="46110" name="Group 5">
            <a:extLst>
              <a:ext uri="{FF2B5EF4-FFF2-40B4-BE49-F238E27FC236}">
                <a16:creationId xmlns:a16="http://schemas.microsoft.com/office/drawing/2014/main" id="{9F3AC2A6-3412-4129-8A26-BE64AC54B159}"/>
              </a:ext>
            </a:extLst>
          </p:cNvPr>
          <p:cNvGrpSpPr>
            <a:grpSpLocks/>
          </p:cNvGrpSpPr>
          <p:nvPr/>
        </p:nvGrpSpPr>
        <p:grpSpPr bwMode="auto">
          <a:xfrm>
            <a:off x="3690938" y="5468938"/>
            <a:ext cx="2114550" cy="884237"/>
            <a:chOff x="3387725" y="5469731"/>
            <a:chExt cx="2114681" cy="882688"/>
          </a:xfrm>
        </p:grpSpPr>
        <p:sp>
          <p:nvSpPr>
            <p:cNvPr id="4" name="Rectangle 54">
              <a:extLst>
                <a:ext uri="{FF2B5EF4-FFF2-40B4-BE49-F238E27FC236}">
                  <a16:creationId xmlns:a16="http://schemas.microsoft.com/office/drawing/2014/main" id="{889CC5B3-7E50-4EFB-934B-2C414C88F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725" y="5891266"/>
              <a:ext cx="2114681" cy="46115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Phần</a:t>
              </a:r>
              <a:r>
                <a:rPr lang="en-US" sz="2400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nguyên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5" name="Down Arrow 4">
              <a:extLst>
                <a:ext uri="{FF2B5EF4-FFF2-40B4-BE49-F238E27FC236}">
                  <a16:creationId xmlns:a16="http://schemas.microsoft.com/office/drawing/2014/main" id="{6B35B2B0-388C-416C-B73B-1341C2F7DABE}"/>
                </a:ext>
              </a:extLst>
            </p:cNvPr>
            <p:cNvSpPr/>
            <p:nvPr/>
          </p:nvSpPr>
          <p:spPr bwMode="auto">
            <a:xfrm>
              <a:off x="4267254" y="5469731"/>
              <a:ext cx="290530" cy="397764"/>
            </a:xfrm>
            <a:prstGeom prst="downArrow">
              <a:avLst/>
            </a:prstGeom>
            <a:solidFill>
              <a:srgbClr val="FFFF00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46111" name="Group 6">
            <a:extLst>
              <a:ext uri="{FF2B5EF4-FFF2-40B4-BE49-F238E27FC236}">
                <a16:creationId xmlns:a16="http://schemas.microsoft.com/office/drawing/2014/main" id="{AE21D3A7-28E4-48D6-9969-1085F74C4F3D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5495925"/>
            <a:ext cx="2489200" cy="857250"/>
            <a:chOff x="6146800" y="5496386"/>
            <a:chExt cx="2489784" cy="855991"/>
          </a:xfrm>
        </p:grpSpPr>
        <p:sp>
          <p:nvSpPr>
            <p:cNvPr id="7" name="Rectangle 55">
              <a:extLst>
                <a:ext uri="{FF2B5EF4-FFF2-40B4-BE49-F238E27FC236}">
                  <a16:creationId xmlns:a16="http://schemas.microsoft.com/office/drawing/2014/main" id="{BBE79328-6C08-4FFD-95D6-5B5B4FD72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6800" y="5891093"/>
              <a:ext cx="2489784" cy="46128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Phần</a:t>
              </a:r>
              <a:r>
                <a:rPr lang="en-US" sz="2400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thập</a:t>
              </a:r>
              <a:r>
                <a:rPr lang="en-US" sz="2400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phân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55" name="Down Arrow 54">
              <a:extLst>
                <a:ext uri="{FF2B5EF4-FFF2-40B4-BE49-F238E27FC236}">
                  <a16:creationId xmlns:a16="http://schemas.microsoft.com/office/drawing/2014/main" id="{ABD009AC-B638-4626-A9DA-A7C1FE3F5075}"/>
                </a:ext>
              </a:extLst>
            </p:cNvPr>
            <p:cNvSpPr/>
            <p:nvPr/>
          </p:nvSpPr>
          <p:spPr bwMode="auto">
            <a:xfrm>
              <a:off x="7226553" y="5496386"/>
              <a:ext cx="292169" cy="397878"/>
            </a:xfrm>
            <a:prstGeom prst="downArrow">
              <a:avLst/>
            </a:prstGeom>
            <a:solidFill>
              <a:srgbClr val="FFFF00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46112" name="Group 8">
            <a:extLst>
              <a:ext uri="{FF2B5EF4-FFF2-40B4-BE49-F238E27FC236}">
                <a16:creationId xmlns:a16="http://schemas.microsoft.com/office/drawing/2014/main" id="{BB515AE5-EDD3-451F-9962-D344AEC4C3C9}"/>
              </a:ext>
            </a:extLst>
          </p:cNvPr>
          <p:cNvGrpSpPr>
            <a:grpSpLocks/>
          </p:cNvGrpSpPr>
          <p:nvPr/>
        </p:nvGrpSpPr>
        <p:grpSpPr bwMode="auto">
          <a:xfrm>
            <a:off x="1441450" y="4648200"/>
            <a:ext cx="2139950" cy="820738"/>
            <a:chOff x="1004093" y="4648200"/>
            <a:chExt cx="2139867" cy="82153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052129A-2109-4802-ACC7-9FE0C388BA1F}"/>
                </a:ext>
              </a:extLst>
            </p:cNvPr>
            <p:cNvSpPr/>
            <p:nvPr/>
          </p:nvSpPr>
          <p:spPr>
            <a:xfrm>
              <a:off x="1004093" y="5007322"/>
              <a:ext cx="2139867" cy="462409"/>
            </a:xfrm>
            <a:prstGeom prst="rect">
              <a:avLst/>
            </a:prstGeom>
            <a:solidFill>
              <a:srgbClr val="FF3300"/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400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Hỗn</a:t>
              </a:r>
              <a:r>
                <a:rPr lang="en-US" sz="2400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số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46119" name="Down Arrow 7">
              <a:extLst>
                <a:ext uri="{FF2B5EF4-FFF2-40B4-BE49-F238E27FC236}">
                  <a16:creationId xmlns:a16="http://schemas.microsoft.com/office/drawing/2014/main" id="{EA7818A0-8498-4289-974C-36B35A27C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4648200"/>
              <a:ext cx="293688" cy="35718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</p:grpSp>
      <p:grpSp>
        <p:nvGrpSpPr>
          <p:cNvPr id="46113" name="Group 9">
            <a:extLst>
              <a:ext uri="{FF2B5EF4-FFF2-40B4-BE49-F238E27FC236}">
                <a16:creationId xmlns:a16="http://schemas.microsoft.com/office/drawing/2014/main" id="{FA3F051B-CB48-44EF-B338-8BEA0CFFCD91}"/>
              </a:ext>
            </a:extLst>
          </p:cNvPr>
          <p:cNvGrpSpPr>
            <a:grpSpLocks/>
          </p:cNvGrpSpPr>
          <p:nvPr/>
        </p:nvGrpSpPr>
        <p:grpSpPr bwMode="auto">
          <a:xfrm>
            <a:off x="1450975" y="5468938"/>
            <a:ext cx="2130425" cy="876300"/>
            <a:chOff x="1013391" y="5469731"/>
            <a:chExt cx="2130713" cy="874583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CCAAA00-E3F0-48A3-9102-D296D3DF0A0B}"/>
                </a:ext>
              </a:extLst>
            </p:cNvPr>
            <p:cNvSpPr/>
            <p:nvPr/>
          </p:nvSpPr>
          <p:spPr>
            <a:xfrm>
              <a:off x="1013391" y="5883256"/>
              <a:ext cx="2130713" cy="461058"/>
            </a:xfrm>
            <a:prstGeom prst="rect">
              <a:avLst/>
            </a:prstGeom>
            <a:solidFill>
              <a:srgbClr val="FF3300"/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400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Số</a:t>
              </a:r>
              <a:r>
                <a:rPr lang="en-US" sz="2400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thập</a:t>
              </a:r>
              <a:r>
                <a:rPr lang="en-US" sz="2400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phân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46117" name="Down Arrow 58">
              <a:extLst>
                <a:ext uri="{FF2B5EF4-FFF2-40B4-BE49-F238E27FC236}">
                  <a16:creationId xmlns:a16="http://schemas.microsoft.com/office/drawing/2014/main" id="{86582E59-B8E6-4791-8C52-32AE01197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182" y="5469731"/>
              <a:ext cx="293688" cy="42432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65A368-A9A2-464D-B4FC-D6EAE27A1A7A}"/>
              </a:ext>
            </a:extLst>
          </p:cNvPr>
          <p:cNvSpPr txBox="1"/>
          <p:nvPr/>
        </p:nvSpPr>
        <p:spPr>
          <a:xfrm>
            <a:off x="207963" y="4643438"/>
            <a:ext cx="13160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Bước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E967D80-67C3-4CBF-AAFB-20E08A606453}"/>
              </a:ext>
            </a:extLst>
          </p:cNvPr>
          <p:cNvSpPr txBox="1"/>
          <p:nvPr/>
        </p:nvSpPr>
        <p:spPr>
          <a:xfrm>
            <a:off x="207963" y="5421313"/>
            <a:ext cx="13160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Bước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3">
            <a:extLst>
              <a:ext uri="{FF2B5EF4-FFF2-40B4-BE49-F238E27FC236}">
                <a16:creationId xmlns:a16="http://schemas.microsoft.com/office/drawing/2014/main" id="{86CA5F09-B9CA-40CD-A3CC-622435589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984250"/>
            <a:ext cx="7673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Viết số thập phân thích hợp vào chỗ chấm:</a:t>
            </a:r>
          </a:p>
        </p:txBody>
      </p:sp>
      <p:sp>
        <p:nvSpPr>
          <p:cNvPr id="47107" name="TextBox 4">
            <a:extLst>
              <a:ext uri="{FF2B5EF4-FFF2-40B4-BE49-F238E27FC236}">
                <a16:creationId xmlns:a16="http://schemas.microsoft.com/office/drawing/2014/main" id="{0BF12680-0759-4596-AC9F-31AEAD40E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1238"/>
            <a:ext cx="264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a) 6m 4dm =</a:t>
            </a:r>
          </a:p>
        </p:txBody>
      </p:sp>
      <p:sp>
        <p:nvSpPr>
          <p:cNvPr id="47108" name="TextBox 7">
            <a:extLst>
              <a:ext uri="{FF2B5EF4-FFF2-40B4-BE49-F238E27FC236}">
                <a16:creationId xmlns:a16="http://schemas.microsoft.com/office/drawing/2014/main" id="{80ACF694-9652-4A0D-8075-705A2B3FF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259013"/>
            <a:ext cx="434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b) 3m 5cm =                </a:t>
            </a:r>
          </a:p>
        </p:txBody>
      </p:sp>
      <p:sp>
        <p:nvSpPr>
          <p:cNvPr id="9221" name="TextBox 24575">
            <a:extLst>
              <a:ext uri="{FF2B5EF4-FFF2-40B4-BE49-F238E27FC236}">
                <a16:creationId xmlns:a16="http://schemas.microsoft.com/office/drawing/2014/main" id="{76198189-4133-41CF-A327-F1C74AA69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4950" y="4649788"/>
            <a:ext cx="971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9222" name="TextBox 34">
            <a:extLst>
              <a:ext uri="{FF2B5EF4-FFF2-40B4-BE49-F238E27FC236}">
                <a16:creationId xmlns:a16="http://schemas.microsoft.com/office/drawing/2014/main" id="{5E363069-4BAE-4E40-A5BC-6428FA909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4660900"/>
            <a:ext cx="1216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,0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5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</a:p>
        </p:txBody>
      </p:sp>
      <p:pic>
        <p:nvPicPr>
          <p:cNvPr id="47111" name="Picture 4">
            <a:extLst>
              <a:ext uri="{FF2B5EF4-FFF2-40B4-BE49-F238E27FC236}">
                <a16:creationId xmlns:a16="http://schemas.microsoft.com/office/drawing/2014/main" id="{7612866E-47CE-4B66-977D-50C770E40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152400"/>
            <a:ext cx="2597151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TextBox 24580">
            <a:extLst>
              <a:ext uri="{FF2B5EF4-FFF2-40B4-BE49-F238E27FC236}">
                <a16:creationId xmlns:a16="http://schemas.microsoft.com/office/drawing/2014/main" id="{2A483F64-1E4A-44E3-ADF8-5FAAFC36F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381000"/>
            <a:ext cx="1038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Ví dụ:</a:t>
            </a:r>
          </a:p>
        </p:txBody>
      </p:sp>
      <p:sp>
        <p:nvSpPr>
          <p:cNvPr id="9225" name="Oval 31">
            <a:extLst>
              <a:ext uri="{FF2B5EF4-FFF2-40B4-BE49-F238E27FC236}">
                <a16:creationId xmlns:a16="http://schemas.microsoft.com/office/drawing/2014/main" id="{69791D32-2C0D-4732-97FA-66A6CE64A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900" y="228600"/>
            <a:ext cx="1917700" cy="685800"/>
          </a:xfrm>
          <a:prstGeom prst="ellipse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Cách 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25F857-01E8-4883-87BC-C5EEECB8EF77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3149600"/>
          <a:ext cx="8382000" cy="20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24821">
                <a:tc row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đo</a:t>
                      </a:r>
                      <a:endParaRPr lang="en-US" sz="24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Bảng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vị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đo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độ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dài</a:t>
                      </a:r>
                      <a:endParaRPr lang="en-US" sz="24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Kết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quả</a:t>
                      </a:r>
                      <a:endParaRPr lang="en-US" sz="24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21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km</a:t>
                      </a:r>
                    </a:p>
                  </a:txBody>
                  <a:tcPr marT="45714" marB="4571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hm</a:t>
                      </a:r>
                      <a:endParaRPr lang="en-US" sz="23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dam</a:t>
                      </a:r>
                    </a:p>
                  </a:txBody>
                  <a:tcPr marT="45714" marB="4571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</a:p>
                  </a:txBody>
                  <a:tcPr marT="45714" marB="4571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dm</a:t>
                      </a:r>
                      <a:endParaRPr lang="en-US" sz="23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</a:p>
                  </a:txBody>
                  <a:tcPr marT="45714" marB="4571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mm</a:t>
                      </a:r>
                    </a:p>
                  </a:txBody>
                  <a:tcPr marT="45714" marB="4571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17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17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70" name="Rectangle 8">
            <a:extLst>
              <a:ext uri="{FF2B5EF4-FFF2-40B4-BE49-F238E27FC236}">
                <a16:creationId xmlns:a16="http://schemas.microsoft.com/office/drawing/2014/main" id="{6FFF0879-6FBB-4838-97B2-AD1B17412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4186238"/>
            <a:ext cx="1382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6m 4dm 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271" name="Rectangle 9">
            <a:extLst>
              <a:ext uri="{FF2B5EF4-FFF2-40B4-BE49-F238E27FC236}">
                <a16:creationId xmlns:a16="http://schemas.microsoft.com/office/drawing/2014/main" id="{2D235AD6-232A-4FF6-AA78-EDCAD4448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4676775"/>
            <a:ext cx="1363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3m 5cm 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272" name="TextBox 35">
            <a:extLst>
              <a:ext uri="{FF2B5EF4-FFF2-40B4-BE49-F238E27FC236}">
                <a16:creationId xmlns:a16="http://schemas.microsoft.com/office/drawing/2014/main" id="{A17DA5EF-2333-4619-937C-6ACDD961C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200" y="4186238"/>
            <a:ext cx="1216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3300"/>
                </a:solidFill>
                <a:latin typeface="Arial" panose="020B0604020202020204" pitchFamily="34" charset="0"/>
              </a:rPr>
              <a:t>6,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9273" name="TextBox 36">
            <a:extLst>
              <a:ext uri="{FF2B5EF4-FFF2-40B4-BE49-F238E27FC236}">
                <a16:creationId xmlns:a16="http://schemas.microsoft.com/office/drawing/2014/main" id="{68181246-6D55-4DA8-B83C-CC0BB3551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0988" y="4178300"/>
            <a:ext cx="909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9274" name="TextBox 10">
            <a:extLst>
              <a:ext uri="{FF2B5EF4-FFF2-40B4-BE49-F238E27FC236}">
                <a16:creationId xmlns:a16="http://schemas.microsoft.com/office/drawing/2014/main" id="{670923D0-C29C-415C-ABE4-7B72B66EB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88" y="4214813"/>
            <a:ext cx="1025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33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9275" name="TextBox 38">
            <a:extLst>
              <a:ext uri="{FF2B5EF4-FFF2-40B4-BE49-F238E27FC236}">
                <a16:creationId xmlns:a16="http://schemas.microsoft.com/office/drawing/2014/main" id="{4981AA11-D916-4917-BA99-FA7021FF9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8050" y="4208463"/>
            <a:ext cx="1025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9276" name="TextBox 42">
            <a:extLst>
              <a:ext uri="{FF2B5EF4-FFF2-40B4-BE49-F238E27FC236}">
                <a16:creationId xmlns:a16="http://schemas.microsoft.com/office/drawing/2014/main" id="{9D5DB430-3A6B-43E8-BA8F-A3C991B0A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450" y="4719638"/>
            <a:ext cx="1025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277" name="TextBox 43">
            <a:extLst>
              <a:ext uri="{FF2B5EF4-FFF2-40B4-BE49-F238E27FC236}">
                <a16:creationId xmlns:a16="http://schemas.microsoft.com/office/drawing/2014/main" id="{D10372CC-A1EA-4F9C-BD7D-637C59552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6713" y="4694238"/>
            <a:ext cx="1025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9278" name="TextBox 44">
            <a:extLst>
              <a:ext uri="{FF2B5EF4-FFF2-40B4-BE49-F238E27FC236}">
                <a16:creationId xmlns:a16="http://schemas.microsoft.com/office/drawing/2014/main" id="{CEEFAA78-97D6-411A-902F-1B2363C81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5" y="4708525"/>
            <a:ext cx="102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9279" name="TextBox 11">
            <a:extLst>
              <a:ext uri="{FF2B5EF4-FFF2-40B4-BE49-F238E27FC236}">
                <a16:creationId xmlns:a16="http://schemas.microsoft.com/office/drawing/2014/main" id="{A2A5E2E5-F876-465A-886F-DE9502DE0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413" y="4651375"/>
            <a:ext cx="139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</p:txBody>
      </p:sp>
      <p:sp>
        <p:nvSpPr>
          <p:cNvPr id="9280" name="TextBox 46">
            <a:extLst>
              <a:ext uri="{FF2B5EF4-FFF2-40B4-BE49-F238E27FC236}">
                <a16:creationId xmlns:a16="http://schemas.microsoft.com/office/drawing/2014/main" id="{838E6BF7-737F-4D3D-A070-759AC856E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938" y="4176713"/>
            <a:ext cx="138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</p:txBody>
      </p:sp>
      <p:cxnSp>
        <p:nvCxnSpPr>
          <p:cNvPr id="9281" name="Straight Arrow Connector 13">
            <a:extLst>
              <a:ext uri="{FF2B5EF4-FFF2-40B4-BE49-F238E27FC236}">
                <a16:creationId xmlns:a16="http://schemas.microsoft.com/office/drawing/2014/main" id="{72989886-1F8A-4CD3-ABF2-84B578C7C8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01925" y="2084388"/>
            <a:ext cx="0" cy="277812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82" name="Straight Arrow Connector 47">
            <a:extLst>
              <a:ext uri="{FF2B5EF4-FFF2-40B4-BE49-F238E27FC236}">
                <a16:creationId xmlns:a16="http://schemas.microsoft.com/office/drawing/2014/main" id="{113C0D5F-D658-4585-B50E-511A25880B4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25800" y="2084388"/>
            <a:ext cx="0" cy="277812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83" name="TextBox 19">
            <a:extLst>
              <a:ext uri="{FF2B5EF4-FFF2-40B4-BE49-F238E27FC236}">
                <a16:creationId xmlns:a16="http://schemas.microsoft.com/office/drawing/2014/main" id="{8966C725-CD47-490C-93E7-75708E542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1622425"/>
            <a:ext cx="22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9284" name="TextBox 50">
            <a:extLst>
              <a:ext uri="{FF2B5EF4-FFF2-40B4-BE49-F238E27FC236}">
                <a16:creationId xmlns:a16="http://schemas.microsoft.com/office/drawing/2014/main" id="{87B4EF2C-D030-4716-8B99-A846746B4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0" y="1635125"/>
            <a:ext cx="947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dm</a:t>
            </a:r>
          </a:p>
        </p:txBody>
      </p:sp>
      <p:sp>
        <p:nvSpPr>
          <p:cNvPr id="9285" name="TextBox 52">
            <a:extLst>
              <a:ext uri="{FF2B5EF4-FFF2-40B4-BE49-F238E27FC236}">
                <a16:creationId xmlns:a16="http://schemas.microsoft.com/office/drawing/2014/main" id="{83437C95-8B73-4673-8B0E-3A8F931EB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1622425"/>
            <a:ext cx="228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9286" name="TextBox 53">
            <a:extLst>
              <a:ext uri="{FF2B5EF4-FFF2-40B4-BE49-F238E27FC236}">
                <a16:creationId xmlns:a16="http://schemas.microsoft.com/office/drawing/2014/main" id="{A1785847-9CCB-490C-9786-635FB0622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488" y="1622425"/>
            <a:ext cx="90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dm</a:t>
            </a:r>
          </a:p>
        </p:txBody>
      </p:sp>
      <p:sp>
        <p:nvSpPr>
          <p:cNvPr id="9287" name="TextBox 54">
            <a:extLst>
              <a:ext uri="{FF2B5EF4-FFF2-40B4-BE49-F238E27FC236}">
                <a16:creationId xmlns:a16="http://schemas.microsoft.com/office/drawing/2014/main" id="{F71DC990-9B72-495D-A120-DE3E2D17C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0" y="1619250"/>
            <a:ext cx="90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cm</a:t>
            </a:r>
          </a:p>
        </p:txBody>
      </p:sp>
      <p:cxnSp>
        <p:nvCxnSpPr>
          <p:cNvPr id="9288" name="Straight Arrow Connector 55">
            <a:extLst>
              <a:ext uri="{FF2B5EF4-FFF2-40B4-BE49-F238E27FC236}">
                <a16:creationId xmlns:a16="http://schemas.microsoft.com/office/drawing/2014/main" id="{AA9DBA09-005B-4897-9F2D-7CD412A2A7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10400" y="2057400"/>
            <a:ext cx="0" cy="277813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65" name="Straight Arrow Connector 56">
            <a:extLst>
              <a:ext uri="{FF2B5EF4-FFF2-40B4-BE49-F238E27FC236}">
                <a16:creationId xmlns:a16="http://schemas.microsoft.com/office/drawing/2014/main" id="{4D43E4EA-DE59-46CC-83BD-7CA7C479FC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72363" y="2057400"/>
            <a:ext cx="0" cy="277813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90" name="Straight Arrow Connector 57">
            <a:extLst>
              <a:ext uri="{FF2B5EF4-FFF2-40B4-BE49-F238E27FC236}">
                <a16:creationId xmlns:a16="http://schemas.microsoft.com/office/drawing/2014/main" id="{C5FC9B47-00D5-4100-A1DC-1DC1C2F7842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29563" y="2057400"/>
            <a:ext cx="0" cy="277813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91" name="TextBox 21">
            <a:extLst>
              <a:ext uri="{FF2B5EF4-FFF2-40B4-BE49-F238E27FC236}">
                <a16:creationId xmlns:a16="http://schemas.microsoft.com/office/drawing/2014/main" id="{181DABE7-8276-4FB5-9DCF-46754D27D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22860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9292" name="Rectangle 27">
            <a:extLst>
              <a:ext uri="{FF2B5EF4-FFF2-40B4-BE49-F238E27FC236}">
                <a16:creationId xmlns:a16="http://schemas.microsoft.com/office/drawing/2014/main" id="{FAC4339A-6285-4FCE-93AC-4C2042D9E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425" y="2286000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  <a:endParaRPr lang="en-US" altLang="en-US" sz="2800">
              <a:solidFill>
                <a:srgbClr val="0000FF"/>
              </a:solidFill>
            </a:endParaRPr>
          </a:p>
        </p:txBody>
      </p:sp>
      <p:sp>
        <p:nvSpPr>
          <p:cNvPr id="9293" name="TextBox 60">
            <a:extLst>
              <a:ext uri="{FF2B5EF4-FFF2-40B4-BE49-F238E27FC236}">
                <a16:creationId xmlns:a16="http://schemas.microsoft.com/office/drawing/2014/main" id="{BFC98A0E-2E9F-4B07-A42B-57D6FFD01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100" y="2133600"/>
            <a:ext cx="139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</p:txBody>
      </p:sp>
      <p:sp>
        <p:nvSpPr>
          <p:cNvPr id="9294" name="TextBox 61">
            <a:extLst>
              <a:ext uri="{FF2B5EF4-FFF2-40B4-BE49-F238E27FC236}">
                <a16:creationId xmlns:a16="http://schemas.microsoft.com/office/drawing/2014/main" id="{6CC2F287-85A8-4175-A113-7DB22045C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3" y="2274888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295" name="Rectangle 62">
            <a:extLst>
              <a:ext uri="{FF2B5EF4-FFF2-40B4-BE49-F238E27FC236}">
                <a16:creationId xmlns:a16="http://schemas.microsoft.com/office/drawing/2014/main" id="{589BC254-5EF0-41E4-828E-1A852A0A3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313" y="2274888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9296" name="TextBox 63">
            <a:extLst>
              <a:ext uri="{FF2B5EF4-FFF2-40B4-BE49-F238E27FC236}">
                <a16:creationId xmlns:a16="http://schemas.microsoft.com/office/drawing/2014/main" id="{F892CE71-0A46-4308-9ADD-0FE401E85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738" y="2100263"/>
            <a:ext cx="133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</p:txBody>
      </p:sp>
      <p:sp>
        <p:nvSpPr>
          <p:cNvPr id="9297" name="Rectangle 64">
            <a:extLst>
              <a:ext uri="{FF2B5EF4-FFF2-40B4-BE49-F238E27FC236}">
                <a16:creationId xmlns:a16="http://schemas.microsoft.com/office/drawing/2014/main" id="{D4F1A513-5665-45FA-8669-F10D45EDA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863" y="2263775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EFAA1D-F006-4844-A82C-1716128F8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963" y="2270125"/>
            <a:ext cx="503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endParaRPr lang="en-US" altLang="en-US" sz="2800"/>
          </a:p>
        </p:txBody>
      </p:sp>
      <p:sp>
        <p:nvSpPr>
          <p:cNvPr id="40" name="TextBox 21">
            <a:extLst>
              <a:ext uri="{FF2B5EF4-FFF2-40B4-BE49-F238E27FC236}">
                <a16:creationId xmlns:a16="http://schemas.microsoft.com/office/drawing/2014/main" id="{C4854748-3A24-4DC2-BB3D-15F4E618E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2271713"/>
            <a:ext cx="457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41" name="Rectangle 27">
            <a:extLst>
              <a:ext uri="{FF2B5EF4-FFF2-40B4-BE49-F238E27FC236}">
                <a16:creationId xmlns:a16="http://schemas.microsoft.com/office/drawing/2014/main" id="{EA4A20D1-BF5D-43D8-A74B-FD2DD6A76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300" y="2271713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  <a:endParaRPr lang="en-US" altLang="en-US" sz="2800">
              <a:solidFill>
                <a:srgbClr val="0000FF"/>
              </a:solidFill>
            </a:endParaRPr>
          </a:p>
        </p:txBody>
      </p:sp>
      <p:sp>
        <p:nvSpPr>
          <p:cNvPr id="42" name="TextBox 61">
            <a:extLst>
              <a:ext uri="{FF2B5EF4-FFF2-40B4-BE49-F238E27FC236}">
                <a16:creationId xmlns:a16="http://schemas.microsoft.com/office/drawing/2014/main" id="{1704C5B7-0A09-4996-967D-373E78748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050" y="2259013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3" name="Rectangle 62">
            <a:extLst>
              <a:ext uri="{FF2B5EF4-FFF2-40B4-BE49-F238E27FC236}">
                <a16:creationId xmlns:a16="http://schemas.microsoft.com/office/drawing/2014/main" id="{550DD231-C5E2-4A6A-B37E-4B8A43A43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1513" y="2259013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2B1FF0E-433A-4794-A00B-2DA7B7EC1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3" y="2260600"/>
            <a:ext cx="503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500"/>
                                        <p:tgtEl>
                                          <p:spTgt spid="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1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21" decel="50000">
                                          <p:stCondLst>
                                            <p:cond delay="85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21" decel="50000">
                                          <p:stCondLst>
                                            <p:cond delay="208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9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9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9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9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5" grpId="0" animBg="1"/>
      <p:bldP spid="9270" grpId="0"/>
      <p:bldP spid="9271" grpId="0"/>
      <p:bldP spid="9272" grpId="0"/>
      <p:bldP spid="9273" grpId="0"/>
      <p:bldP spid="9274" grpId="0"/>
      <p:bldP spid="9275" grpId="0"/>
      <p:bldP spid="9276" grpId="0"/>
      <p:bldP spid="9279" grpId="0"/>
      <p:bldP spid="9280" grpId="0"/>
      <p:bldP spid="9283" grpId="0"/>
      <p:bldP spid="9284" grpId="0"/>
      <p:bldP spid="9285" grpId="0"/>
      <p:bldP spid="9286" grpId="0"/>
      <p:bldP spid="9287" grpId="0"/>
      <p:bldP spid="9291" grpId="0"/>
      <p:bldP spid="9292" grpId="0"/>
      <p:bldP spid="9293" grpId="0"/>
      <p:bldP spid="9294" grpId="0"/>
      <p:bldP spid="9295" grpId="0"/>
      <p:bldP spid="9296" grpId="0"/>
      <p:bldP spid="9297" grpId="0"/>
      <p:bldP spid="2" grpId="0"/>
      <p:bldP spid="40" grpId="0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2">
            <a:extLst>
              <a:ext uri="{FF2B5EF4-FFF2-40B4-BE49-F238E27FC236}">
                <a16:creationId xmlns:a16="http://schemas.microsoft.com/office/drawing/2014/main" id="{207779DE-F940-491D-8667-5D379BA86C3E}"/>
              </a:ext>
            </a:extLst>
          </p:cNvPr>
          <p:cNvGrpSpPr>
            <a:grpSpLocks/>
          </p:cNvGrpSpPr>
          <p:nvPr/>
        </p:nvGrpSpPr>
        <p:grpSpPr bwMode="auto">
          <a:xfrm>
            <a:off x="338138" y="381000"/>
            <a:ext cx="8229600" cy="685800"/>
            <a:chOff x="337458" y="381000"/>
            <a:chExt cx="8229600" cy="6858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4163508-991F-4EF7-ADFC-5407E06B0CDC}"/>
                </a:ext>
              </a:extLst>
            </p:cNvPr>
            <p:cNvSpPr/>
            <p:nvPr/>
          </p:nvSpPr>
          <p:spPr bwMode="auto">
            <a:xfrm>
              <a:off x="456520" y="381000"/>
              <a:ext cx="990600" cy="6858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48180" name="TextBox 1">
              <a:extLst>
                <a:ext uri="{FF2B5EF4-FFF2-40B4-BE49-F238E27FC236}">
                  <a16:creationId xmlns:a16="http://schemas.microsoft.com/office/drawing/2014/main" id="{7938CC46-EEDC-4BA8-BD9D-91A643D17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458" y="498157"/>
              <a:ext cx="82296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600" b="1">
                  <a:solidFill>
                    <a:srgbClr val="000000"/>
                  </a:solidFill>
                  <a:latin typeface="Arial" panose="020B0604020202020204" pitchFamily="34" charset="0"/>
                </a:rPr>
                <a:t>Bài 1  Viết số thập phân thích hợp vào chỗ chấm:</a:t>
              </a:r>
            </a:p>
          </p:txBody>
        </p:sp>
      </p:grpSp>
      <p:sp>
        <p:nvSpPr>
          <p:cNvPr id="48131" name="TextBox 3">
            <a:extLst>
              <a:ext uri="{FF2B5EF4-FFF2-40B4-BE49-F238E27FC236}">
                <a16:creationId xmlns:a16="http://schemas.microsoft.com/office/drawing/2014/main" id="{69FD8375-60A1-493D-BF28-16A865AE7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66863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a) 8m 6dm = … m</a:t>
            </a:r>
          </a:p>
        </p:txBody>
      </p:sp>
      <p:sp>
        <p:nvSpPr>
          <p:cNvPr id="48132" name="TextBox 8">
            <a:extLst>
              <a:ext uri="{FF2B5EF4-FFF2-40B4-BE49-F238E27FC236}">
                <a16:creationId xmlns:a16="http://schemas.microsoft.com/office/drawing/2014/main" id="{530364D8-DB09-43BB-9945-355FBC832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429000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c) 3m 7cm = …    m</a:t>
            </a:r>
          </a:p>
        </p:txBody>
      </p:sp>
      <p:sp>
        <p:nvSpPr>
          <p:cNvPr id="48133" name="TextBox 9">
            <a:extLst>
              <a:ext uri="{FF2B5EF4-FFF2-40B4-BE49-F238E27FC236}">
                <a16:creationId xmlns:a16="http://schemas.microsoft.com/office/drawing/2014/main" id="{5EC432F2-6225-4E6F-AD97-5CE055D10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514600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b) 2dm 2cm = … dm</a:t>
            </a:r>
          </a:p>
        </p:txBody>
      </p:sp>
      <p:sp>
        <p:nvSpPr>
          <p:cNvPr id="48134" name="TextBox 10">
            <a:extLst>
              <a:ext uri="{FF2B5EF4-FFF2-40B4-BE49-F238E27FC236}">
                <a16:creationId xmlns:a16="http://schemas.microsoft.com/office/drawing/2014/main" id="{A9B56429-B98E-459A-AB0D-6A914B312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56100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d) 23m 13cm =  …    m</a:t>
            </a:r>
          </a:p>
        </p:txBody>
      </p:sp>
      <p:cxnSp>
        <p:nvCxnSpPr>
          <p:cNvPr id="10247" name="Straight Connector 6">
            <a:extLst>
              <a:ext uri="{FF2B5EF4-FFF2-40B4-BE49-F238E27FC236}">
                <a16:creationId xmlns:a16="http://schemas.microsoft.com/office/drawing/2014/main" id="{296DD78B-6468-4D54-B00B-E8C50AA668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6000" y="936625"/>
            <a:ext cx="1981200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84" name="TextBox 1">
            <a:extLst>
              <a:ext uri="{FF2B5EF4-FFF2-40B4-BE49-F238E27FC236}">
                <a16:creationId xmlns:a16="http://schemas.microsoft.com/office/drawing/2014/main" id="{EBF5B1B2-48D0-4F0E-981B-F929EF466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700" y="1558925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8,6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0BC400-907F-4C44-825F-2CA309DA5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250825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2,2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AA4268-C395-4AFD-ADC1-94ACFCED1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419475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3,07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FB27C5-CAC6-4D92-9B27-8E873C012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0" y="4360863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23,13</a:t>
            </a:r>
          </a:p>
        </p:txBody>
      </p:sp>
      <p:sp>
        <p:nvSpPr>
          <p:cNvPr id="50188" name="TextBox 7">
            <a:extLst>
              <a:ext uri="{FF2B5EF4-FFF2-40B4-BE49-F238E27FC236}">
                <a16:creationId xmlns:a16="http://schemas.microsoft.com/office/drawing/2014/main" id="{8FB79CB5-05A8-4B9F-A665-44E6536A8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0" y="3432175"/>
            <a:ext cx="434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 3m 7cm =                </a:t>
            </a:r>
          </a:p>
        </p:txBody>
      </p:sp>
      <p:cxnSp>
        <p:nvCxnSpPr>
          <p:cNvPr id="27" name="Straight Arrow Connector 55">
            <a:extLst>
              <a:ext uri="{FF2B5EF4-FFF2-40B4-BE49-F238E27FC236}">
                <a16:creationId xmlns:a16="http://schemas.microsoft.com/office/drawing/2014/main" id="{92661E56-7598-402C-A094-654CEA6CE3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02463" y="3200400"/>
            <a:ext cx="0" cy="277813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56">
            <a:extLst>
              <a:ext uri="{FF2B5EF4-FFF2-40B4-BE49-F238E27FC236}">
                <a16:creationId xmlns:a16="http://schemas.microsoft.com/office/drawing/2014/main" id="{B58CB532-992F-47E6-BCBB-BDB34E630D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72363" y="3194050"/>
            <a:ext cx="0" cy="277813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57">
            <a:extLst>
              <a:ext uri="{FF2B5EF4-FFF2-40B4-BE49-F238E27FC236}">
                <a16:creationId xmlns:a16="http://schemas.microsoft.com/office/drawing/2014/main" id="{12696D5E-3C70-4FCB-8699-D96100D7E1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29563" y="3194050"/>
            <a:ext cx="0" cy="277813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61">
            <a:extLst>
              <a:ext uri="{FF2B5EF4-FFF2-40B4-BE49-F238E27FC236}">
                <a16:creationId xmlns:a16="http://schemas.microsoft.com/office/drawing/2014/main" id="{F442EE20-A0BA-4976-99A6-A9B5E4E39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325" y="3424238"/>
            <a:ext cx="709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1" name="Rectangle 62">
            <a:extLst>
              <a:ext uri="{FF2B5EF4-FFF2-40B4-BE49-F238E27FC236}">
                <a16:creationId xmlns:a16="http://schemas.microsoft.com/office/drawing/2014/main" id="{544266AF-9E73-44B2-B4C9-3D85F0206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313" y="3411538"/>
            <a:ext cx="384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32" name="TextBox 63">
            <a:extLst>
              <a:ext uri="{FF2B5EF4-FFF2-40B4-BE49-F238E27FC236}">
                <a16:creationId xmlns:a16="http://schemas.microsoft.com/office/drawing/2014/main" id="{1AE13292-A40B-487E-B7A6-888AC1742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738" y="3236913"/>
            <a:ext cx="133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</p:txBody>
      </p:sp>
      <p:sp>
        <p:nvSpPr>
          <p:cNvPr id="33" name="Rectangle 64">
            <a:extLst>
              <a:ext uri="{FF2B5EF4-FFF2-40B4-BE49-F238E27FC236}">
                <a16:creationId xmlns:a16="http://schemas.microsoft.com/office/drawing/2014/main" id="{E9F874BE-D17D-41B2-806D-714E6C941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863" y="3413125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34" name="TextBox 61">
            <a:extLst>
              <a:ext uri="{FF2B5EF4-FFF2-40B4-BE49-F238E27FC236}">
                <a16:creationId xmlns:a16="http://schemas.microsoft.com/office/drawing/2014/main" id="{1281072D-2220-46A0-B3D3-73D58014A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3414713"/>
            <a:ext cx="6778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5" name="Rectangle 62">
            <a:extLst>
              <a:ext uri="{FF2B5EF4-FFF2-40B4-BE49-F238E27FC236}">
                <a16:creationId xmlns:a16="http://schemas.microsoft.com/office/drawing/2014/main" id="{AD7593C9-07E4-4FC1-A67E-37C0D3243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988" y="3424238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C30141-BEF5-4668-B713-7EC54A55C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3" y="3397250"/>
            <a:ext cx="503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endParaRPr lang="en-US" altLang="en-US" sz="2800"/>
          </a:p>
        </p:txBody>
      </p:sp>
      <p:sp>
        <p:nvSpPr>
          <p:cNvPr id="37" name="TextBox 52">
            <a:extLst>
              <a:ext uri="{FF2B5EF4-FFF2-40B4-BE49-F238E27FC236}">
                <a16:creationId xmlns:a16="http://schemas.microsoft.com/office/drawing/2014/main" id="{AC77DAF5-C1CE-47A8-9699-142254396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2759075"/>
            <a:ext cx="228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38" name="TextBox 53">
            <a:extLst>
              <a:ext uri="{FF2B5EF4-FFF2-40B4-BE49-F238E27FC236}">
                <a16:creationId xmlns:a16="http://schemas.microsoft.com/office/drawing/2014/main" id="{CEA2BD3D-01FC-4262-8F49-CDF146FCA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488" y="2759075"/>
            <a:ext cx="90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dm</a:t>
            </a:r>
          </a:p>
        </p:txBody>
      </p:sp>
      <p:sp>
        <p:nvSpPr>
          <p:cNvPr id="39" name="TextBox 54">
            <a:extLst>
              <a:ext uri="{FF2B5EF4-FFF2-40B4-BE49-F238E27FC236}">
                <a16:creationId xmlns:a16="http://schemas.microsoft.com/office/drawing/2014/main" id="{33B5FDF2-B89E-4471-8F56-26AAC1573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588" y="2754313"/>
            <a:ext cx="90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cm</a:t>
            </a:r>
          </a:p>
        </p:txBody>
      </p:sp>
      <p:sp>
        <p:nvSpPr>
          <p:cNvPr id="50202" name="TextBox 7">
            <a:extLst>
              <a:ext uri="{FF2B5EF4-FFF2-40B4-BE49-F238E27FC236}">
                <a16:creationId xmlns:a16="http://schemas.microsoft.com/office/drawing/2014/main" id="{38745ED1-E490-4586-972F-A4D38F5D6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5588000"/>
            <a:ext cx="434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 23m 13cm =                </a:t>
            </a:r>
          </a:p>
        </p:txBody>
      </p:sp>
      <p:cxnSp>
        <p:nvCxnSpPr>
          <p:cNvPr id="41" name="Straight Arrow Connector 55">
            <a:extLst>
              <a:ext uri="{FF2B5EF4-FFF2-40B4-BE49-F238E27FC236}">
                <a16:creationId xmlns:a16="http://schemas.microsoft.com/office/drawing/2014/main" id="{28794880-BFA7-4699-915B-DFB81128BF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65600" y="5376863"/>
            <a:ext cx="0" cy="277812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Arrow Connector 56">
            <a:extLst>
              <a:ext uri="{FF2B5EF4-FFF2-40B4-BE49-F238E27FC236}">
                <a16:creationId xmlns:a16="http://schemas.microsoft.com/office/drawing/2014/main" id="{8FEAC241-5339-40E5-9454-ED221CC33B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27563" y="5376863"/>
            <a:ext cx="0" cy="277812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57">
            <a:extLst>
              <a:ext uri="{FF2B5EF4-FFF2-40B4-BE49-F238E27FC236}">
                <a16:creationId xmlns:a16="http://schemas.microsoft.com/office/drawing/2014/main" id="{CA98F45C-1600-47BB-9D14-6779C7EF759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84763" y="5376863"/>
            <a:ext cx="0" cy="277812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Box 61">
            <a:extLst>
              <a:ext uri="{FF2B5EF4-FFF2-40B4-BE49-F238E27FC236}">
                <a16:creationId xmlns:a16="http://schemas.microsoft.com/office/drawing/2014/main" id="{400C7C73-9784-4F75-AE0B-2C1EC20D2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5594350"/>
            <a:ext cx="709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23</a:t>
            </a:r>
          </a:p>
        </p:txBody>
      </p:sp>
      <p:sp>
        <p:nvSpPr>
          <p:cNvPr id="45" name="Rectangle 62">
            <a:extLst>
              <a:ext uri="{FF2B5EF4-FFF2-40B4-BE49-F238E27FC236}">
                <a16:creationId xmlns:a16="http://schemas.microsoft.com/office/drawing/2014/main" id="{780DD56B-5BAD-4DF3-BFA3-C0FA4B162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513" y="5594350"/>
            <a:ext cx="385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6" name="TextBox 63">
            <a:extLst>
              <a:ext uri="{FF2B5EF4-FFF2-40B4-BE49-F238E27FC236}">
                <a16:creationId xmlns:a16="http://schemas.microsoft.com/office/drawing/2014/main" id="{6739A323-1487-499B-A365-47A97946D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938" y="5419725"/>
            <a:ext cx="133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</p:txBody>
      </p:sp>
      <p:sp>
        <p:nvSpPr>
          <p:cNvPr id="47" name="Rectangle 64">
            <a:extLst>
              <a:ext uri="{FF2B5EF4-FFF2-40B4-BE49-F238E27FC236}">
                <a16:creationId xmlns:a16="http://schemas.microsoft.com/office/drawing/2014/main" id="{444C91D5-7E9B-48D8-AF7B-047283661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063" y="5597525"/>
            <a:ext cx="385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endParaRPr lang="en-US" altLang="en-US" sz="2800">
              <a:solidFill>
                <a:srgbClr val="0000FF"/>
              </a:solidFill>
            </a:endParaRPr>
          </a:p>
        </p:txBody>
      </p:sp>
      <p:sp>
        <p:nvSpPr>
          <p:cNvPr id="48" name="TextBox 61">
            <a:extLst>
              <a:ext uri="{FF2B5EF4-FFF2-40B4-BE49-F238E27FC236}">
                <a16:creationId xmlns:a16="http://schemas.microsoft.com/office/drawing/2014/main" id="{0A29E5C4-5DEC-44FF-ACF8-B005B1F15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5605463"/>
            <a:ext cx="677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23</a:t>
            </a:r>
          </a:p>
        </p:txBody>
      </p:sp>
      <p:sp>
        <p:nvSpPr>
          <p:cNvPr id="49" name="Rectangle 62">
            <a:extLst>
              <a:ext uri="{FF2B5EF4-FFF2-40B4-BE49-F238E27FC236}">
                <a16:creationId xmlns:a16="http://schemas.microsoft.com/office/drawing/2014/main" id="{CF207286-158C-42ED-BEE2-9D75205D1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0" y="5594350"/>
            <a:ext cx="5857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22080A6-03FF-45AC-AABC-EF52140D8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863" y="5580063"/>
            <a:ext cx="503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endParaRPr lang="en-US" altLang="en-US" sz="2800"/>
          </a:p>
        </p:txBody>
      </p:sp>
      <p:sp>
        <p:nvSpPr>
          <p:cNvPr id="51" name="TextBox 52">
            <a:extLst>
              <a:ext uri="{FF2B5EF4-FFF2-40B4-BE49-F238E27FC236}">
                <a16:creationId xmlns:a16="http://schemas.microsoft.com/office/drawing/2014/main" id="{E820839A-EEB7-46E9-8C69-65E9CFF09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363" y="4941888"/>
            <a:ext cx="228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52" name="TextBox 53">
            <a:extLst>
              <a:ext uri="{FF2B5EF4-FFF2-40B4-BE49-F238E27FC236}">
                <a16:creationId xmlns:a16="http://schemas.microsoft.com/office/drawing/2014/main" id="{1676CD46-1002-4A52-B3E3-B66BA41C9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688" y="4941888"/>
            <a:ext cx="90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dm</a:t>
            </a:r>
          </a:p>
        </p:txBody>
      </p:sp>
      <p:sp>
        <p:nvSpPr>
          <p:cNvPr id="53" name="TextBox 54">
            <a:extLst>
              <a:ext uri="{FF2B5EF4-FFF2-40B4-BE49-F238E27FC236}">
                <a16:creationId xmlns:a16="http://schemas.microsoft.com/office/drawing/2014/main" id="{4F12526F-0A6C-4CB4-9EA9-4A2F1DAAC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0" y="4938713"/>
            <a:ext cx="90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cm</a:t>
            </a:r>
          </a:p>
        </p:txBody>
      </p:sp>
      <p:sp>
        <p:nvSpPr>
          <p:cNvPr id="50216" name="TextBox 7">
            <a:extLst>
              <a:ext uri="{FF2B5EF4-FFF2-40B4-BE49-F238E27FC236}">
                <a16:creationId xmlns:a16="http://schemas.microsoft.com/office/drawing/2014/main" id="{E53831D7-1A56-47E8-A689-FBA1D6C71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725" y="1597025"/>
            <a:ext cx="434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 8m 6dm =                </a:t>
            </a:r>
          </a:p>
        </p:txBody>
      </p:sp>
      <p:cxnSp>
        <p:nvCxnSpPr>
          <p:cNvPr id="55" name="Straight Arrow Connector 55">
            <a:extLst>
              <a:ext uri="{FF2B5EF4-FFF2-40B4-BE49-F238E27FC236}">
                <a16:creationId xmlns:a16="http://schemas.microsoft.com/office/drawing/2014/main" id="{EE734B0F-476A-4E96-9D0E-A2763047355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46925" y="1385888"/>
            <a:ext cx="0" cy="277812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Arrow Connector 56">
            <a:extLst>
              <a:ext uri="{FF2B5EF4-FFF2-40B4-BE49-F238E27FC236}">
                <a16:creationId xmlns:a16="http://schemas.microsoft.com/office/drawing/2014/main" id="{7805D470-D1B7-4225-A090-0FD7076C14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08888" y="1385888"/>
            <a:ext cx="0" cy="277812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TextBox 61">
            <a:extLst>
              <a:ext uri="{FF2B5EF4-FFF2-40B4-BE49-F238E27FC236}">
                <a16:creationId xmlns:a16="http://schemas.microsoft.com/office/drawing/2014/main" id="{95FBC322-63A2-4277-BD40-963DA23D6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1603375"/>
            <a:ext cx="709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60" name="TextBox 63">
            <a:extLst>
              <a:ext uri="{FF2B5EF4-FFF2-40B4-BE49-F238E27FC236}">
                <a16:creationId xmlns:a16="http://schemas.microsoft.com/office/drawing/2014/main" id="{8D7D2070-BECC-44A0-AEB6-C9B24CBEE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263" y="1428750"/>
            <a:ext cx="133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</p:txBody>
      </p:sp>
      <p:sp>
        <p:nvSpPr>
          <p:cNvPr id="61" name="Rectangle 64">
            <a:extLst>
              <a:ext uri="{FF2B5EF4-FFF2-40B4-BE49-F238E27FC236}">
                <a16:creationId xmlns:a16="http://schemas.microsoft.com/office/drawing/2014/main" id="{DEE4CC42-5FDA-4D3C-885D-D450CFE63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1606550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  <a:endParaRPr lang="en-US" altLang="en-US" sz="2800">
              <a:solidFill>
                <a:srgbClr val="0000FF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8D7CFED-15F8-4D21-85A7-C535E64CC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075" y="1617663"/>
            <a:ext cx="6778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349722D-5F41-4EA0-BD36-51D8146A8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363" y="1603375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6F7E508-5590-46F0-8B37-DA718CC7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25" y="1560513"/>
            <a:ext cx="503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endParaRPr lang="en-US" altLang="en-US" sz="2800"/>
          </a:p>
        </p:txBody>
      </p:sp>
      <p:sp>
        <p:nvSpPr>
          <p:cNvPr id="65" name="TextBox 52">
            <a:extLst>
              <a:ext uri="{FF2B5EF4-FFF2-40B4-BE49-F238E27FC236}">
                <a16:creationId xmlns:a16="http://schemas.microsoft.com/office/drawing/2014/main" id="{AC558EB7-7EC5-4063-9623-13018E97A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688" y="950913"/>
            <a:ext cx="228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66" name="TextBox 53">
            <a:extLst>
              <a:ext uri="{FF2B5EF4-FFF2-40B4-BE49-F238E27FC236}">
                <a16:creationId xmlns:a16="http://schemas.microsoft.com/office/drawing/2014/main" id="{B0147397-14A2-4F5F-9F03-A03066BEB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013" y="950913"/>
            <a:ext cx="90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dm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/>
      <p:bldP spid="13" grpId="0"/>
      <p:bldP spid="14" grpId="0"/>
      <p:bldP spid="15" grpId="0"/>
      <p:bldP spid="5018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5020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0216" grpId="0"/>
      <p:bldP spid="58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1422</TotalTime>
  <Words>775</Words>
  <Application>Microsoft Office PowerPoint</Application>
  <PresentationFormat>On-screen Show (4:3)</PresentationFormat>
  <Paragraphs>275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.VnTime</vt:lpstr>
      <vt:lpstr>Arial</vt:lpstr>
      <vt:lpstr>Bauhaus 93</vt:lpstr>
      <vt:lpstr>Calibri</vt:lpstr>
      <vt:lpstr>Calibri Light</vt:lpstr>
      <vt:lpstr>Tahoma</vt:lpstr>
      <vt:lpstr>Times New Roman</vt:lpstr>
      <vt:lpstr>Verdana</vt:lpstr>
      <vt:lpstr>VnBangkok</vt:lpstr>
      <vt:lpstr>VNbritannic</vt:lpstr>
      <vt:lpstr>Balloons</vt:lpstr>
      <vt:lpstr>Default Design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 PTN 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Duong Viet Phuong</dc:creator>
  <cp:lastModifiedBy>Administrator</cp:lastModifiedBy>
  <cp:revision>129</cp:revision>
  <cp:lastPrinted>2020-10-26T12:56:45Z</cp:lastPrinted>
  <dcterms:created xsi:type="dcterms:W3CDTF">2009-02-10T10:20:16Z</dcterms:created>
  <dcterms:modified xsi:type="dcterms:W3CDTF">2021-11-14T21:34:10Z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